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notesSlides/notesSlide16.xml" ContentType="application/vnd.openxmlformats-officedocument.presentationml.notesSlide+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notesSlides/notesSlide17.xml" ContentType="application/vnd.openxmlformats-officedocument.presentationml.notesSlide+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notesSlides/notesSlide18.xml" ContentType="application/vnd.openxmlformats-officedocument.presentationml.notesSlide+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notesSlides/notesSlide19.xml" ContentType="application/vnd.openxmlformats-officedocument.presentationml.notesSlide+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notesSlides/notesSlide20.xml" ContentType="application/vnd.openxmlformats-officedocument.presentationml.notesSlide+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420" r:id="rId2"/>
    <p:sldId id="322" r:id="rId3"/>
    <p:sldId id="323" r:id="rId4"/>
    <p:sldId id="324" r:id="rId5"/>
    <p:sldId id="325" r:id="rId6"/>
    <p:sldId id="421" r:id="rId7"/>
    <p:sldId id="429" r:id="rId8"/>
    <p:sldId id="430" r:id="rId9"/>
    <p:sldId id="431" r:id="rId10"/>
    <p:sldId id="433" r:id="rId11"/>
    <p:sldId id="434" r:id="rId12"/>
    <p:sldId id="436" r:id="rId13"/>
    <p:sldId id="437" r:id="rId14"/>
    <p:sldId id="438" r:id="rId15"/>
    <p:sldId id="439" r:id="rId16"/>
    <p:sldId id="440" r:id="rId17"/>
    <p:sldId id="441" r:id="rId18"/>
    <p:sldId id="442" r:id="rId19"/>
    <p:sldId id="443" r:id="rId20"/>
    <p:sldId id="444" r:id="rId21"/>
    <p:sldId id="445" r:id="rId2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2401" autoAdjust="0"/>
  </p:normalViewPr>
  <p:slideViewPr>
    <p:cSldViewPr snapToGrid="0" showGuides="1">
      <p:cViewPr varScale="1">
        <p:scale>
          <a:sx n="72" d="100"/>
          <a:sy n="72" d="100"/>
        </p:scale>
        <p:origin x="1795" y="48"/>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0.2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0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22.30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8"/>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6"/>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0"/>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3"/>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7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0"/>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1"/>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3"/>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1.44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0.2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2.7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4.430"/>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5.82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6.82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7.88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7:05.65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5.8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8.4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2.50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0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7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1.44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2.50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4.45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5.45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8.43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0.7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4.80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18.1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4.45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22.30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8"/>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6"/>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0"/>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3"/>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5.45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0"/>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1"/>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3"/>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8.43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15.531"/>
    </inkml:context>
    <inkml:brush xml:id="br0">
      <inkml:brushProperty name="width" value="0.05" units="cm"/>
      <inkml:brushProperty name="height" value="0.05" units="cm"/>
      <inkml:brushProperty name="color" value="#FFFFFF"/>
      <inkml:brushProperty name="ignorePressure" value="1"/>
    </inkml:brush>
  </inkml:definitions>
  <inkml:trace contextRef="#ctx0" brushRef="#br0">61 42,'-1'2,"0"0,-1 0,1 1,-1-1,1 0,-1 0,1 0,-1 0,0 0,0-1,-9 12,6-6,0 0,1 1,0 0,0 0,1 1,0-1,-1 4,4-12,0 0,0 0,0 1,0-1,0 0,0 0,0 0,0 0,0 1,0-1,0 0,0 0,0 0,0 1,0-1,0 0,0 0,0 0,0 0,0 1,0-1,0 0,0 0,0 0,0 0,0 1,1-1,-1 0,0 0,0 0,0 0,0 0,0 0,1 1,-1-1,0 0,0 0,0 0,0 0,0 0,1 0,8-3,8-10,-17 12,5-5,0 0,0 0,-1-1,0 0,0 0,0 0,-1-1,0 1,-1-1,0 1,0-1,1-6,2-8,-1 10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27.45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113 60,'254'-7,"-190"1,0-2,60-17,-121 24,0 1,0-1,0 0,0 1,0-2,-1 1,1 0,0 0,0-1,1-1,-10 2,-6 4,-37 13,-1-1,0-2,-1-3,-6-1,-41-2,-10-4,27-1,75-1,-38 2,42-3,-1 0,0 1,1-1,-1 1,1 0,-1-1,1 1,-1 1,1-1,0 0,-1 1,1-1,-1 1,3-2,0 1,0-1,0 0,0 0,0 0,0 0,0 0,-1 0,1 0,0 0,0 0,0 1,0-1,0 0,0 0,0 0,0 0,0 0,0 0,0 0,0 1,0-1,0 0,0 0,0 0,0 0,0 0,1 0,-1 0,0 1,0-1,0 0,0 0,0 0,0 0,0 0,0 0,0 0,0 0,0 0,1 0,-1 0,0 0,0 1,0-1,0 0,0 0,0 0,0 0,1 0,8 2,13 0,16-6,-1 0,16-6,-13 3,-1 1,12 1,-45 5,0 0,0 1,0-1,-1 1,1 0,4 2,-60 1,37-4,-36 1,0 1,-23 5,69-6,-1-1,1 1,-1 0,1 0,-1 1,1-1,0 0,0 1,0 0,0 0,0 0,0 0,0 0,-1 2,4-3,0-1,0 1,0-1,0 1,0-1,0 0,0 1,0-1,0 1,0-1,0 1,0-1,0 1,0-1,1 0,-1 1,0-1,0 1,1-1,-1 0,0 1,0-1,1 0,-1 1,0-1,1 0,-1 1,0-1,1 0,-1 0,1 0,-1 1,0-1,1 0,-1 0,1 0,-1 0,1 0,-1 0,1 0,-1 0,0 0,1 0,-1 0,22 5,-7-4,-1 0,1-1,-1-1,0 0,1-1,-1 0,0-1,0-1,8-3,-22 7,0 0,0 0,0 0,0 0,0 0,0 0,0 0,0 0,0 0,0 0,0 0,0 0,0 0,0 0,0 0,0 0,0 0,0 0,0 0,0 0,-1 0,1-1,0 1,0 0,0 0,0 0,0 0,0 0,0 0,0 0,0 0,0 0,0 0,0 0,1 0,-1 0,0 0,0 0,0 0,-11 1,-15 4,-6 6,19-8,-1 2,2 0,-1 0,0 1,1 0,-4 4,16-10,-1 1,1-1,-1 0,1 0,0 1,-1-1,1 0,0 1,-1-1,1 0,0 1,-1-1,1 1,0-1,0 0,-1 1,1-1,0 1,0-1,0 1,0-1,0 1,0-1,0 0,0 1,0-1,0 1,0-1,0 1,0-1,0 1,0-1,0 1,1 0,0-1,-1 1,1 0,0 0,0 0,0-1,-1 1,1-1,0 1,0 0,0-1,0 0,0 1,1-1,1 2,1-1,-1 0,1-1,-1 1,1 0,-1-1,1 0,-1 0,3 0,1-3,-1 1,0-1,0 0,0 0,0-1,-1 0,0 0,1 0,2-4,-3 3,1 0,0 1,0-1,0 1,0 1,1-1,5-1,-10 4,-1 0,0 1,1 0,-1-1,1 1,-1 0,1 0,-1 0,0 0,1 0,-1 0,1 0,1 0,-2 6,-9 4,-2-1,-3 4,-1 0,-1-1,0-1,0 0,-1-1,0 0,-17 6,22-11,13-3,20-8,-8-1,0-1,-1-1,0 1,-1-2,0 0,2-3,-61 57,5-3,30-31,2 0,-1 1,2 0,-1 0,-1 5,-3 5,-31 54,45-74,-1-1,1 0,0 0,0 0,0 0,0 0,0 1,-1-1,1 0,0 0,0 0,0 1,0-1,0 0,0 0,0 0,0 1,0-1,0 0,0 0,0 1,0-1,0 0,0 0,0 0,0 1,0-1,0 0,0 0,0 0,0 1,0-1,0 0,1 0,-1 0,0 1,0-1,0 0,0 0,0 0,1 0,9-2,21-15,-25 13,7-5,0 0,0-1,-1-1,-1 0,0 0,0-1,5-10,24-24,-40 45,1 1,-1 0,0-1,1 1,-1 0,0-1,1 1,-1 0,0-1,1 1,-1-1,0 1,0-1,0 1,1-1,-1 1,0 0,0-1,0 1,0-1,0 1,0-1,0 1,0-1,0 1,0-1,0 1,0-1,0 1,-1-1,1 1,0-1,0 1,-1-1,0 0,0 0,0 0,0 1,0-1,-1 0,1 1,0-1,0 1,0-1,0 1,-1 0,0-1,-43-3,42 4,3 0,-11 0,1 0,-1 0,1 1,-1 0,0 1,9-1,0-1,0 1,0-1,0 1,0 0,0-1,0 1,1 0,-1 0,0 1,0-1,1 0,-1 1,1-1,-1 1,1-1,-1 1,1-1,0 1,0 0,0 0,0 0,0 0,0 0,1 0,-1 0,1 0,-1 1,1-3,0 0,0 1,0-1,0 0,-1 1,1-1,0 0,0 1,0-1,0 0,0 1,0-1,1 0,-1 0,0 1,0-1,0 0,0 1,0-1,0 0,0 1,1-1,-1 0,0 0,0 1,0-1,1 0,-1 0,0 0,0 1,1-1,-1 0,0 0,0 0,1 0,-1 0,0 1,13-5,11-13,-2-4,-22 21,0 0,1 0,-1 0,0 0,0 0,0 0,1-1,-1 1,0 0,0 0,0 0,1 0,-1 0,0 0,0 0,1 0,-1 0,0 0,0 0,1 0,-1 0,0 0,0 0,0 0,1 0,-1 0,0 1,0-1,0 0,1 0,-1 0,0 0,0 0,0 1,1-1,-1 0,0 0,0 18,-7 6,2-9,6-15,0 0,0-1,0 1,0-1,0 1,0-1,-1 1,1-1,0 0,0 0,0 1,-1-1,1 0,0 0,-1 0,1 1,-1-1,1 0,6-8,-1 1,1-1,-2 0,1 0,2-8,-17 36,0-1,1 0,-4 16,10-28,1 1,-1-1,1 0,0 1,1-1,0 1,0 0,0-1,1 1,0-1,0 2,8 18,-4-22,-2-17,-3 3,0 0,0 1,-2-1,0-3,-2-26,4 4,2 1,2-1,0 1,3 0,6-19,-11 44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46.130"/>
    </inkml:context>
    <inkml:brush xml:id="br0">
      <inkml:brushProperty name="width" value="0.05" units="cm"/>
      <inkml:brushProperty name="height" value="0.05" units="cm"/>
      <inkml:brushProperty name="color" value="#FFFFFF"/>
      <inkml:brushProperty name="ignorePressure" value="1"/>
    </inkml:brush>
  </inkml:definitions>
  <inkml:trace contextRef="#ctx0" brushRef="#br0">26 158,'0'-4,"0"-1,0 1,-1-1,1 1,-1-1,0 1,0-1,-1 1,1 0,-1-1,0 1,-2-3,2 10,1-1,0 1,-1 1,1-1,0 0,0 0,0 0,1 1,-1-1,1-3,0 0,0 0,1 0,-1 0,0 0,0 0,0 0,0 0,0 0,0 0,0 0,0 0,0 0,0 0,0 0,0 0,0 0,0 0,0 0,0 1,1-1,-1 0,0 0,0 0,0 0,5-14,4-22,-9 31,1-3,0-1,-1 1,0 0,0-1,-1-4,-4 24,0 8,5-13,0-1,-1 0,1 1,0-1,1 0,-1 1,1-1,0 2,0-6,-1 0,1 0,-1 0,1-1,-1 1,1 0,-1 0,1 0,0 0,-1 0,1-1,0 1,0 0,0-1,0 1,0 0,0-1,-1 1,1-1,0 0,0 1,0-1,1 0,-1 0,0 1,0-1,0 0,0 0,0 0,0 0,0 0,0-1,0 1,0 0,0 0,0-1,0 1,1-1,4-1,-1 0,0 0,1-1,-1 0,0 0,-1 0,1-1,0 0,-1 1,0-2,0 1,0 0,0-1,-1 0,1 0,21-26,-33 48,7-15,1-1,0 0,0 0,-1 0,1 0,0 0,-1 0,1 0,-1-1,0 1,1 0,-1 0,1 0,-1 0,0-1,0 1,0 0,1-1,-1 1,0 0,0-1,0 1,0-1,0 1,0-1,0 0,0 0,0 1,0-1,0 0,0 0,0 0,0 0,-1 0,-1 0,1 0,-1 0,1-1,0 1,-1-1,1 1,0-1,0 0,-1 0,1 0,0 0,0 0,0-1,0 1,-1-2,3 3,0-1,0 1,0 0,0-1,0 1,0-1,0 1,0 0,0-1,0 1,0-1,0 1,0 0,1-1,-1 1,0-1,0 1,0 0,1-1,-1 1,0 0,1 0,-1-1,0 1,0 0,1-1,-1 1,0 0,1 0,-1 0,1-1,-1 1,0 0,1 0,-1 0,1 0,-1 0,17-8,37-6,-37 11,0-2,13-5,-43 16,0 1,0 0,-7 5,15-8,-1 0,1 0,-1 1,1-1,0 1,1 0,-1 1,1-1,-2 4,-1 4,-2-1,0 0,0-1,-4 3,-9 11,85-99,-43 56,-14 14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17.97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40.693"/>
    </inkml:context>
    <inkml:brush xml:id="br0">
      <inkml:brushProperty name="width" value="0.05" units="cm"/>
      <inkml:brushProperty name="height" value="0.05" units="cm"/>
      <inkml:brushProperty name="color" value="#FFFFFF"/>
      <inkml:brushProperty name="ignorePressure" value="1"/>
    </inkml:brush>
  </inkml:definitions>
  <inkml:trace contextRef="#ctx0" brushRef="#br0">40 221,'-10'-62,"10"59,0-1,-1 1,0 0,0 0,0 0,0-1,-1 1,1 0,-1 0,0-1,-1 1,1-1,1 1,-1-1,0 0,1 0,0 0,0 1,0-2,0-75,-1 71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4.434"/>
    </inkml:context>
    <inkml:brush xml:id="br0">
      <inkml:brushProperty name="width" value="0.05" units="cm"/>
      <inkml:brushProperty name="height" value="0.05" units="cm"/>
      <inkml:brushProperty name="color" value="#FFFFFF"/>
      <inkml:brushProperty name="ignorePressure" value="1"/>
    </inkml:brush>
  </inkml:definitions>
  <inkml:trace contextRef="#ctx0" brushRef="#br0">80 94,'0'44,"-3"126,3-169,-1 0,1 0,0 0,0 0,0 0,0 0,0 0,0 0,0 0,0 0,0 0,0 0,1 0,-1 0,0 0,1 0,-1 0,1 0,-1 0,1-1,-1 1,1 0,0-1,-1 0,1 0,0 0,-1 0,1 0,0 0,-1-1,1 1,0 0,-1 0,1-1,0 1,-1 0,1-1,-1 1,1 0,-1-1,1 1,-1-1,1 1,-1-1,1 0,-1 1,30-41,-29 40,1-2,28-51,-28 50,0 0,0 0,-1-1,0 1,1 0,-2-1,1 0,0 1,-1-1,0 1,0-1,0 0,-4 3,-1 8,-6 11,10-15,-3 4,0 0,0-1,0 0,-1 0,-4 4,8-8,0 0,0 0,0 0,0-1,0 1,0 0,0 0,-1-1,1 1,0-1,0 1,-1-1,1 1,0-1,-1 0,1 0,0 1,-1-1,1 0,-1 0,1-1,0 1,-1 0,1 0,0-1,-1 1,1 0,0-1,0 0,-1 1,0-1,1 0,0 0,1 0,-1 0,0 0,0 0,0-1,1 1,-1 0,1 0,-1-1,1 1,-1 0,1 0,0-1,0 1,0 0,-1-1,1 1,0 0,1-1,-1 1,0-1,8-34,-5 24,1 1,0 0,1 0,0 0,5-7,8-18,-9 18,-6 13,0 0,0-1,-1 1,0 0,1-6,-20 26,3 4,0-1,1 2,2 0,-1 0,2 1,1 2,-3 8,1 1,2 0,1 0,-1 20,9-50,-1-1,1 0,0 0,0 0,0 1,0-1,0 0,0 0,0 0,0 1,0-1,1 0,-1 0,0 0,1 0,-1 0,1 0,0 1,-1-2,1 0,-1 0,1 0,-1 1,1-1,-1 0,1 0,-1 0,0 0,1 0,-1-1,1 1,-1 0,1 0,-1 0,1 0,-1 0,1-1,-1 1,0 0,1 0,-1-1,1 1,-1 0,0-1,1 1,-1 0,0-1,1 1,3-4,-1 0,1-1,-1 1,1-1,-1 0,-1 0,1 0,0-3,0-1,0 1,-1-1,0-3,-1 6,0 1,0-1,1 1,-1-1,1 1,0 0,1 0,-1 0,1 0,0 0,2-2,5-6,-8 10,-1 0,1 0,0 0,0 1,1-1,-1 1,1-1,-1 1,3-1,-5 6,0 0,0 0,0 0,-1 0,1 0,-1 0,1 0,-2 1,-3 12,-1-1,-1 0,0-1,-1 1,-1-2,-5 8,-21 46,39-76,20-35,-23 42,0 0,0 0,0 0,1 1,-1-1,1 0,-1 1,1 0,-1-1,1 1,0 0,0 0,-1-1,1 1,0 1,0-1,0 0,0 0,0 1,0-1,1 1,-2 0,-1 0,1 0,-1 0,1 0,-1 0,1 0,-1 0,1 0,-1 0,1 1,-1-1,0 0,1 0,-1 0,1 1,-1-1,0 0,1 1,-1-1,0 0,1 1,-1-1,0 0,1 1,-1-1,0 1,0-1,1 0,-1 1,0-1,0 1,-3 15,-13 12,9-20,1 0,0 0,-4 10,6-10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6.09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6.66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0.23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1 245,'1'0,"7"-3,5-3,1-1,1-2,7-7,4-5,12-12,2-5,-2 1,-6 5,-9 7,-8 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0.7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1.81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1 182,'0'-3,"1"-3,1-2,2-4,-1-1,0 0,1 3,2 2,9-2,2 2,3-3,1-3,-1-2,-3 2,-1 1,-3 0,-4 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4.54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6.01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7.19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0.713"/>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2.399"/>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3.833"/>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1.16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3.15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4.0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4.80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9:04.50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9:07.1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0.2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2.7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4.430"/>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5.82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6.82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7.88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7:05.65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5.8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18.1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8.4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0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7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1.44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2.50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4.45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5.45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8.43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0.7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4.80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2.7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22.30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18.1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22.30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8"/>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6"/>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0"/>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3"/>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8"/>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0"/>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1"/>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3"/>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15.531"/>
    </inkml:context>
    <inkml:brush xml:id="br0">
      <inkml:brushProperty name="width" value="0.05" units="cm"/>
      <inkml:brushProperty name="height" value="0.05" units="cm"/>
      <inkml:brushProperty name="color" value="#FFFFFF"/>
      <inkml:brushProperty name="ignorePressure" value="1"/>
    </inkml:brush>
  </inkml:definitions>
  <inkml:trace contextRef="#ctx0" brushRef="#br0">61 42,'-1'2,"0"0,-1 0,1 1,-1-1,1 0,-1 0,1 0,-1 0,0 0,0-1,-9 12,6-6,0 0,1 1,0 0,0 0,1 1,0-1,-1 4,4-12,0 0,0 0,0 1,0-1,0 0,0 0,0 0,0 0,0 1,0-1,0 0,0 0,0 0,0 1,0-1,0 0,0 0,0 0,0 0,0 1,0-1,0 0,0 0,0 0,0 0,0 1,1-1,-1 0,0 0,0 0,0 0,0 0,0 0,1 1,-1-1,0 0,0 0,0 0,0 0,0 0,1 0,8-3,8-10,-17 12,5-5,0 0,0 0,-1-1,0 0,0 0,0 0,-1-1,0 1,-1-1,0 1,0-1,1-6,2-8,-1 10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27.45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113 60,'254'-7,"-190"1,0-2,60-17,-121 24,0 1,0-1,0 0,0 1,0-2,-1 1,1 0,0 0,0-1,1-1,-10 2,-6 4,-37 13,-1-1,0-2,-1-3,-6-1,-41-2,-10-4,27-1,75-1,-38 2,42-3,-1 0,0 1,1-1,-1 1,1 0,-1-1,1 1,-1 1,1-1,0 0,-1 1,1-1,-1 1,3-2,0 1,0-1,0 0,0 0,0 0,0 0,0 0,-1 0,1 0,0 0,0 0,0 1,0-1,0 0,0 0,0 0,0 0,0 0,0 0,0 0,0 1,0-1,0 0,0 0,0 0,0 0,0 0,1 0,-1 0,0 1,0-1,0 0,0 0,0 0,0 0,0 0,0 0,0 0,0 0,0 0,1 0,-1 0,0 0,0 1,0-1,0 0,0 0,0 0,0 0,1 0,8 2,13 0,16-6,-1 0,16-6,-13 3,-1 1,12 1,-45 5,0 0,0 1,0-1,-1 1,1 0,4 2,-60 1,37-4,-36 1,0 1,-23 5,69-6,-1-1,1 1,-1 0,1 0,-1 1,1-1,0 0,0 1,0 0,0 0,0 0,0 0,0 0,-1 2,4-3,0-1,0 1,0-1,0 1,0-1,0 0,0 1,0-1,0 1,0-1,0 1,0-1,0 1,0-1,1 0,-1 1,0-1,0 1,1-1,-1 0,0 1,0-1,1 0,-1 1,0-1,1 0,-1 1,0-1,1 0,-1 0,1 0,-1 1,0-1,1 0,-1 0,1 0,-1 0,1 0,-1 0,1 0,-1 0,0 0,1 0,-1 0,22 5,-7-4,-1 0,1-1,-1-1,0 0,1-1,-1 0,0-1,0-1,8-3,-22 7,0 0,0 0,0 0,0 0,0 0,0 0,0 0,0 0,0 0,0 0,0 0,0 0,0 0,0 0,0 0,0 0,0 0,0 0,0 0,0 0,-1 0,1-1,0 1,0 0,0 0,0 0,0 0,0 0,0 0,0 0,0 0,0 0,0 0,0 0,1 0,-1 0,0 0,0 0,0 0,-11 1,-15 4,-6 6,19-8,-1 2,2 0,-1 0,0 1,1 0,-4 4,16-10,-1 1,1-1,-1 0,1 0,0 1,-1-1,1 0,0 1,-1-1,1 0,0 1,-1-1,1 1,0-1,0 0,-1 1,1-1,0 1,0-1,0 1,0-1,0 1,0-1,0 0,0 1,0-1,0 1,0-1,0 1,0-1,0 1,0-1,0 1,1 0,0-1,-1 1,1 0,0 0,0 0,0-1,-1 1,1-1,0 1,0 0,0-1,0 0,0 1,1-1,1 2,1-1,-1 0,1-1,-1 1,1 0,-1-1,1 0,-1 0,3 0,1-3,-1 1,0-1,0 0,0 0,0-1,-1 0,0 0,1 0,2-4,-3 3,1 0,0 1,0-1,0 1,0 1,1-1,5-1,-10 4,-1 0,0 1,1 0,-1-1,1 1,-1 0,1 0,-1 0,0 0,1 0,-1 0,1 0,1 0,-2 6,-9 4,-2-1,-3 4,-1 0,-1-1,0-1,0 0,-1-1,0 0,-17 6,22-11,13-3,20-8,-8-1,0-1,-1-1,0 1,-1-2,0 0,2-3,-61 57,5-3,30-31,2 0,-1 1,2 0,-1 0,-1 5,-3 5,-31 54,45-74,-1-1,1 0,0 0,0 0,0 0,0 0,0 1,-1-1,1 0,0 0,0 0,0 1,0-1,0 0,0 0,0 0,0 1,0-1,0 0,0 0,0 1,0-1,0 0,0 0,0 0,0 1,0-1,0 0,0 0,0 0,0 1,0-1,0 0,1 0,-1 0,0 1,0-1,0 0,0 0,0 0,1 0,9-2,21-15,-25 13,7-5,0 0,0-1,-1-1,-1 0,0 0,0-1,5-10,24-24,-40 45,1 1,-1 0,0-1,1 1,-1 0,0-1,1 1,-1 0,0-1,1 1,-1-1,0 1,0-1,0 1,1-1,-1 1,0 0,0-1,0 1,0-1,0 1,0-1,0 1,0-1,0 1,0-1,0 1,0-1,0 1,-1-1,1 1,0-1,0 1,-1-1,0 0,0 0,0 0,0 1,0-1,-1 0,1 1,0-1,0 1,0-1,0 1,-1 0,0-1,-43-3,42 4,3 0,-11 0,1 0,-1 0,1 1,-1 0,0 1,9-1,0-1,0 1,0-1,0 1,0 0,0-1,0 1,1 0,-1 0,0 1,0-1,1 0,-1 1,1-1,-1 1,1-1,-1 1,1-1,0 1,0 0,0 0,0 0,0 0,0 0,1 0,-1 0,1 0,-1 1,1-3,0 0,0 1,0-1,0 0,-1 1,1-1,0 0,0 1,0-1,0 0,0 1,0-1,1 0,-1 0,0 1,0-1,0 0,0 1,0-1,0 0,0 1,1-1,-1 0,0 0,0 1,0-1,1 0,-1 0,0 0,0 1,1-1,-1 0,0 0,0 0,1 0,-1 0,0 1,13-5,11-13,-2-4,-22 21,0 0,1 0,-1 0,0 0,0 0,0 0,1-1,-1 1,0 0,0 0,0 0,1 0,-1 0,0 0,0 0,1 0,-1 0,0 0,0 0,1 0,-1 0,0 0,0 0,0 0,1 0,-1 0,0 1,0-1,0 0,1 0,-1 0,0 0,0 0,0 1,1-1,-1 0,0 0,0 18,-7 6,2-9,6-15,0 0,0-1,0 1,0-1,0 1,0-1,-1 1,1-1,0 0,0 0,0 1,-1-1,1 0,0 0,-1 0,1 1,-1-1,1 0,6-8,-1 1,1-1,-2 0,1 0,2-8,-17 36,0-1,1 0,-4 16,10-28,1 1,-1-1,1 0,0 1,1-1,0 1,0 0,0-1,1 1,0-1,0 2,8 18,-4-22,-2-17,-3 3,0 0,0 1,-2-1,0-3,-2-26,4 4,2 1,2-1,0 1,3 0,6-19,-11 44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46.130"/>
    </inkml:context>
    <inkml:brush xml:id="br0">
      <inkml:brushProperty name="width" value="0.05" units="cm"/>
      <inkml:brushProperty name="height" value="0.05" units="cm"/>
      <inkml:brushProperty name="color" value="#FFFFFF"/>
      <inkml:brushProperty name="ignorePressure" value="1"/>
    </inkml:brush>
  </inkml:definitions>
  <inkml:trace contextRef="#ctx0" brushRef="#br0">26 158,'0'-4,"0"-1,0 1,-1-1,1 1,-1-1,0 1,0-1,-1 1,1 0,-1-1,0 1,-2-3,2 10,1-1,0 1,-1 1,1-1,0 0,0 0,0 0,1 1,-1-1,1-3,0 0,0 0,1 0,-1 0,0 0,0 0,0 0,0 0,0 0,0 0,0 0,0 0,0 0,0 0,0 0,0 0,0 0,0 0,0 0,0 1,1-1,-1 0,0 0,0 0,0 0,5-14,4-22,-9 31,1-3,0-1,-1 1,0 0,0-1,-1-4,-4 24,0 8,5-13,0-1,-1 0,1 1,0-1,1 0,-1 1,1-1,0 2,0-6,-1 0,1 0,-1 0,1-1,-1 1,1 0,-1 0,1 0,0 0,-1 0,1-1,0 1,0 0,0-1,0 1,0 0,0-1,-1 1,1-1,0 0,0 1,0-1,1 0,-1 0,0 1,0-1,0 0,0 0,0 0,0 0,0 0,0-1,0 1,0 0,0 0,0-1,0 1,1-1,4-1,-1 0,0 0,1-1,-1 0,0 0,-1 0,1-1,0 0,-1 1,0-2,0 1,0 0,0-1,-1 0,1 0,21-26,-33 48,7-15,1-1,0 0,0 0,-1 0,1 0,0 0,-1 0,1 0,-1-1,0 1,1 0,-1 0,1 0,-1 0,0-1,0 1,0 0,1-1,-1 1,0 0,0-1,0 1,0-1,0 1,0-1,0 0,0 0,0 1,0-1,0 0,0 0,0 0,0 0,-1 0,-1 0,1 0,-1 0,1-1,0 1,-1-1,1 1,0-1,0 0,-1 0,1 0,0 0,0 0,0-1,0 1,-1-2,3 3,0-1,0 1,0 0,0-1,0 1,0-1,0 1,0 0,0-1,0 1,0-1,0 1,0 0,1-1,-1 1,0-1,0 1,0 0,1-1,-1 1,0 0,1 0,-1-1,0 1,0 0,1-1,-1 1,0 0,1 0,-1 0,1-1,-1 1,0 0,1 0,-1 0,1 0,-1 0,17-8,37-6,-37 11,0-2,13-5,-43 16,0 1,0 0,-7 5,15-8,-1 0,1 0,-1 1,1-1,0 1,1 0,-1 1,1-1,-2 4,-1 4,-2-1,0 0,0-1,-4 3,-9 11,85-99,-43 56,-14 14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17.97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40.693"/>
    </inkml:context>
    <inkml:brush xml:id="br0">
      <inkml:brushProperty name="width" value="0.05" units="cm"/>
      <inkml:brushProperty name="height" value="0.05" units="cm"/>
      <inkml:brushProperty name="color" value="#FFFFFF"/>
      <inkml:brushProperty name="ignorePressure" value="1"/>
    </inkml:brush>
  </inkml:definitions>
  <inkml:trace contextRef="#ctx0" brushRef="#br0">40 221,'-10'-62,"10"59,0-1,-1 1,0 0,0 0,0 0,0-1,-1 1,1 0,-1 0,0-1,-1 1,1-1,1 1,-1-1,0 0,1 0,0 0,0 1,0-2,0-75,-1 71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4.434"/>
    </inkml:context>
    <inkml:brush xml:id="br0">
      <inkml:brushProperty name="width" value="0.05" units="cm"/>
      <inkml:brushProperty name="height" value="0.05" units="cm"/>
      <inkml:brushProperty name="color" value="#FFFFFF"/>
      <inkml:brushProperty name="ignorePressure" value="1"/>
    </inkml:brush>
  </inkml:definitions>
  <inkml:trace contextRef="#ctx0" brushRef="#br0">80 94,'0'44,"-3"126,3-169,-1 0,1 0,0 0,0 0,0 0,0 0,0 0,0 0,0 0,0 0,0 0,0 0,1 0,-1 0,0 0,1 0,-1 0,1 0,-1 0,1-1,-1 1,1 0,0-1,-1 0,1 0,0 0,-1 0,1 0,0 0,-1-1,1 1,0 0,-1 0,1-1,0 1,-1 0,1-1,-1 1,1 0,-1-1,1 1,-1-1,1 1,-1-1,1 0,-1 1,30-41,-29 40,1-2,28-51,-28 50,0 0,0 0,-1-1,0 1,1 0,-2-1,1 0,0 1,-1-1,0 1,0-1,0 0,-4 3,-1 8,-6 11,10-15,-3 4,0 0,0-1,0 0,-1 0,-4 4,8-8,0 0,0 0,0 0,0-1,0 1,0 0,0 0,-1-1,1 1,0-1,0 1,-1-1,1 1,0-1,-1 0,1 0,0 1,-1-1,1 0,-1 0,1-1,0 1,-1 0,1 0,0-1,-1 1,1 0,0-1,0 0,-1 1,0-1,1 0,0 0,1 0,-1 0,0 0,0 0,0-1,1 1,-1 0,1 0,-1-1,1 1,-1 0,1 0,0-1,0 1,0 0,-1-1,1 1,0 0,1-1,-1 1,0-1,8-34,-5 24,1 1,0 0,1 0,0 0,5-7,8-18,-9 18,-6 13,0 0,0-1,-1 1,0 0,1-6,-20 26,3 4,0-1,1 2,2 0,-1 0,2 1,1 2,-3 8,1 1,2 0,1 0,-1 20,9-50,-1-1,1 0,0 0,0 0,0 1,0-1,0 0,0 0,0 0,0 1,0-1,1 0,-1 0,0 0,1 0,-1 0,1 0,0 1,-1-2,1 0,-1 0,1 0,-1 1,1-1,-1 0,1 0,-1 0,0 0,1 0,-1-1,1 1,-1 0,1 0,-1 0,1 0,-1 0,1-1,-1 1,0 0,1 0,-1-1,1 1,-1 0,0-1,1 1,-1 0,0-1,1 1,3-4,-1 0,1-1,-1 1,1-1,-1 0,-1 0,1 0,0-3,0-1,0 1,-1-1,0-3,-1 6,0 1,0-1,1 1,-1-1,1 1,0 0,1 0,-1 0,1 0,0 0,2-2,5-6,-8 10,-1 0,1 0,0 0,0 1,1-1,-1 1,1-1,-1 1,3-1,-5 6,0 0,0 0,0 0,-1 0,1 0,-1 0,1 0,-2 1,-3 12,-1-1,-1 0,0-1,-1 1,-1-2,-5 8,-21 46,39-76,20-35,-23 42,0 0,0 0,0 0,1 1,-1-1,1 0,-1 1,1 0,-1-1,1 1,0 0,0 0,-1-1,1 1,0 1,0-1,0 0,0 0,0 1,0-1,1 1,-2 0,-1 0,1 0,-1 0,1 0,-1 0,1 0,-1 0,1 0,-1 0,1 1,-1-1,0 0,1 0,-1 0,1 1,-1-1,0 0,1 1,-1-1,0 0,1 1,-1-1,0 0,1 1,-1-1,0 1,0-1,1 0,-1 1,0-1,0 1,-3 15,-13 12,9-20,1 0,0 0,-4 10,6-10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6.09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6.66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0.23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1 245,'1'0,"7"-3,5-3,1-1,1-2,7-7,4-5,12-12,2-5,-2 1,-6 5,-9 7,-8 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1.81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1 182,'0'-3,"1"-3,1-2,2-4,-1-1,0 0,1 3,2 2,9-2,2 2,3-3,1-3,-1-2,-3 2,-1 1,-3 0,-4 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4.54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6.01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7.19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0.713"/>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2.399"/>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3.833"/>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1.16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3.15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4.0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9:04.50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9:07.1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0.2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2.7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4.430"/>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5.82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6.82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7.88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7:05.65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6"/>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5.8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8.4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0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7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1.44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2.50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4.45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5.45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8.43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0.7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4.80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18.1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22.30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8"/>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6"/>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0"/>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0"/>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3"/>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0"/>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1"/>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3"/>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3"/>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15.531"/>
    </inkml:context>
    <inkml:brush xml:id="br0">
      <inkml:brushProperty name="width" value="0.05" units="cm"/>
      <inkml:brushProperty name="height" value="0.05" units="cm"/>
      <inkml:brushProperty name="color" value="#FFFFFF"/>
      <inkml:brushProperty name="ignorePressure" value="1"/>
    </inkml:brush>
  </inkml:definitions>
  <inkml:trace contextRef="#ctx0" brushRef="#br0">61 42,'-1'2,"0"0,-1 0,1 1,-1-1,1 0,-1 0,1 0,-1 0,0 0,0-1,-9 12,6-6,0 0,1 1,0 0,0 0,1 1,0-1,-1 4,4-12,0 0,0 0,0 1,0-1,0 0,0 0,0 0,0 0,0 1,0-1,0 0,0 0,0 0,0 1,0-1,0 0,0 0,0 0,0 0,0 1,0-1,0 0,0 0,0 0,0 0,0 1,1-1,-1 0,0 0,0 0,0 0,0 0,0 0,1 1,-1-1,0 0,0 0,0 0,0 0,0 0,1 0,8-3,8-10,-17 12,5-5,0 0,0 0,-1-1,0 0,0 0,0 0,-1-1,0 1,-1-1,0 1,0-1,1-6,2-8,-1 10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27.45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113 60,'254'-7,"-190"1,0-2,60-17,-121 24,0 1,0-1,0 0,0 1,0-2,-1 1,1 0,0 0,0-1,1-1,-10 2,-6 4,-37 13,-1-1,0-2,-1-3,-6-1,-41-2,-10-4,27-1,75-1,-38 2,42-3,-1 0,0 1,1-1,-1 1,1 0,-1-1,1 1,-1 1,1-1,0 0,-1 1,1-1,-1 1,3-2,0 1,0-1,0 0,0 0,0 0,0 0,0 0,-1 0,1 0,0 0,0 0,0 1,0-1,0 0,0 0,0 0,0 0,0 0,0 0,0 0,0 1,0-1,0 0,0 0,0 0,0 0,0 0,1 0,-1 0,0 1,0-1,0 0,0 0,0 0,0 0,0 0,0 0,0 0,0 0,0 0,1 0,-1 0,0 0,0 1,0-1,0 0,0 0,0 0,0 0,1 0,8 2,13 0,16-6,-1 0,16-6,-13 3,-1 1,12 1,-45 5,0 0,0 1,0-1,-1 1,1 0,4 2,-60 1,37-4,-36 1,0 1,-23 5,69-6,-1-1,1 1,-1 0,1 0,-1 1,1-1,0 0,0 1,0 0,0 0,0 0,0 0,0 0,-1 2,4-3,0-1,0 1,0-1,0 1,0-1,0 0,0 1,0-1,0 1,0-1,0 1,0-1,0 1,0-1,1 0,-1 1,0-1,0 1,1-1,-1 0,0 1,0-1,1 0,-1 1,0-1,1 0,-1 1,0-1,1 0,-1 0,1 0,-1 1,0-1,1 0,-1 0,1 0,-1 0,1 0,-1 0,1 0,-1 0,0 0,1 0,-1 0,22 5,-7-4,-1 0,1-1,-1-1,0 0,1-1,-1 0,0-1,0-1,8-3,-22 7,0 0,0 0,0 0,0 0,0 0,0 0,0 0,0 0,0 0,0 0,0 0,0 0,0 0,0 0,0 0,0 0,0 0,0 0,0 0,0 0,-1 0,1-1,0 1,0 0,0 0,0 0,0 0,0 0,0 0,0 0,0 0,0 0,0 0,0 0,1 0,-1 0,0 0,0 0,0 0,-11 1,-15 4,-6 6,19-8,-1 2,2 0,-1 0,0 1,1 0,-4 4,16-10,-1 1,1-1,-1 0,1 0,0 1,-1-1,1 0,0 1,-1-1,1 0,0 1,-1-1,1 1,0-1,0 0,-1 1,1-1,0 1,0-1,0 1,0-1,0 1,0-1,0 0,0 1,0-1,0 1,0-1,0 1,0-1,0 1,0-1,0 1,1 0,0-1,-1 1,1 0,0 0,0 0,0-1,-1 1,1-1,0 1,0 0,0-1,0 0,0 1,1-1,1 2,1-1,-1 0,1-1,-1 1,1 0,-1-1,1 0,-1 0,3 0,1-3,-1 1,0-1,0 0,0 0,0-1,-1 0,0 0,1 0,2-4,-3 3,1 0,0 1,0-1,0 1,0 1,1-1,5-1,-10 4,-1 0,0 1,1 0,-1-1,1 1,-1 0,1 0,-1 0,0 0,1 0,-1 0,1 0,1 0,-2 6,-9 4,-2-1,-3 4,-1 0,-1-1,0-1,0 0,-1-1,0 0,-17 6,22-11,13-3,20-8,-8-1,0-1,-1-1,0 1,-1-2,0 0,2-3,-61 57,5-3,30-31,2 0,-1 1,2 0,-1 0,-1 5,-3 5,-31 54,45-74,-1-1,1 0,0 0,0 0,0 0,0 0,0 1,-1-1,1 0,0 0,0 0,0 1,0-1,0 0,0 0,0 0,0 1,0-1,0 0,0 0,0 1,0-1,0 0,0 0,0 0,0 1,0-1,0 0,0 0,0 0,0 1,0-1,0 0,1 0,-1 0,0 1,0-1,0 0,0 0,0 0,1 0,9-2,21-15,-25 13,7-5,0 0,0-1,-1-1,-1 0,0 0,0-1,5-10,24-24,-40 45,1 1,-1 0,0-1,1 1,-1 0,0-1,1 1,-1 0,0-1,1 1,-1-1,0 1,0-1,0 1,1-1,-1 1,0 0,0-1,0 1,0-1,0 1,0-1,0 1,0-1,0 1,0-1,0 1,0-1,0 1,-1-1,1 1,0-1,0 1,-1-1,0 0,0 0,0 0,0 1,0-1,-1 0,1 1,0-1,0 1,0-1,0 1,-1 0,0-1,-43-3,42 4,3 0,-11 0,1 0,-1 0,1 1,-1 0,0 1,9-1,0-1,0 1,0-1,0 1,0 0,0-1,0 1,1 0,-1 0,0 1,0-1,1 0,-1 1,1-1,-1 1,1-1,-1 1,1-1,0 1,0 0,0 0,0 0,0 0,0 0,1 0,-1 0,1 0,-1 1,1-3,0 0,0 1,0-1,0 0,-1 1,1-1,0 0,0 1,0-1,0 0,0 1,0-1,1 0,-1 0,0 1,0-1,0 0,0 1,0-1,0 0,0 1,1-1,-1 0,0 0,0 1,0-1,1 0,-1 0,0 0,0 1,1-1,-1 0,0 0,0 0,1 0,-1 0,0 1,13-5,11-13,-2-4,-22 21,0 0,1 0,-1 0,0 0,0 0,0 0,1-1,-1 1,0 0,0 0,0 0,1 0,-1 0,0 0,0 0,1 0,-1 0,0 0,0 0,1 0,-1 0,0 0,0 0,0 0,1 0,-1 0,0 1,0-1,0 0,1 0,-1 0,0 0,0 0,0 1,1-1,-1 0,0 0,0 18,-7 6,2-9,6-15,0 0,0-1,0 1,0-1,0 1,0-1,-1 1,1-1,0 0,0 0,0 1,-1-1,1 0,0 0,-1 0,1 1,-1-1,1 0,6-8,-1 1,1-1,-2 0,1 0,2-8,-17 36,0-1,1 0,-4 16,10-28,1 1,-1-1,1 0,0 1,1-1,0 1,0 0,0-1,1 1,0-1,0 2,8 18,-4-22,-2-17,-3 3,0 0,0 1,-2-1,0-3,-2-26,4 4,2 1,2-1,0 1,3 0,6-19,-11 44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46.130"/>
    </inkml:context>
    <inkml:brush xml:id="br0">
      <inkml:brushProperty name="width" value="0.05" units="cm"/>
      <inkml:brushProperty name="height" value="0.05" units="cm"/>
      <inkml:brushProperty name="color" value="#FFFFFF"/>
      <inkml:brushProperty name="ignorePressure" value="1"/>
    </inkml:brush>
  </inkml:definitions>
  <inkml:trace contextRef="#ctx0" brushRef="#br0">26 158,'0'-4,"0"-1,0 1,-1-1,1 1,-1-1,0 1,0-1,-1 1,1 0,-1-1,0 1,-2-3,2 10,1-1,0 1,-1 1,1-1,0 0,0 0,0 0,1 1,-1-1,1-3,0 0,0 0,1 0,-1 0,0 0,0 0,0 0,0 0,0 0,0 0,0 0,0 0,0 0,0 0,0 0,0 0,0 0,0 0,0 0,0 1,1-1,-1 0,0 0,0 0,0 0,5-14,4-22,-9 31,1-3,0-1,-1 1,0 0,0-1,-1-4,-4 24,0 8,5-13,0-1,-1 0,1 1,0-1,1 0,-1 1,1-1,0 2,0-6,-1 0,1 0,-1 0,1-1,-1 1,1 0,-1 0,1 0,0 0,-1 0,1-1,0 1,0 0,0-1,0 1,0 0,0-1,-1 1,1-1,0 0,0 1,0-1,1 0,-1 0,0 1,0-1,0 0,0 0,0 0,0 0,0 0,0-1,0 1,0 0,0 0,0-1,0 1,1-1,4-1,-1 0,0 0,1-1,-1 0,0 0,-1 0,1-1,0 0,-1 1,0-2,0 1,0 0,0-1,-1 0,1 0,21-26,-33 48,7-15,1-1,0 0,0 0,-1 0,1 0,0 0,-1 0,1 0,-1-1,0 1,1 0,-1 0,1 0,-1 0,0-1,0 1,0 0,1-1,-1 1,0 0,0-1,0 1,0-1,0 1,0-1,0 0,0 0,0 1,0-1,0 0,0 0,0 0,0 0,-1 0,-1 0,1 0,-1 0,1-1,0 1,-1-1,1 1,0-1,0 0,-1 0,1 0,0 0,0 0,0-1,0 1,-1-2,3 3,0-1,0 1,0 0,0-1,0 1,0-1,0 1,0 0,0-1,0 1,0-1,0 1,0 0,1-1,-1 1,0-1,0 1,0 0,1-1,-1 1,0 0,1 0,-1-1,0 1,0 0,1-1,-1 1,0 0,1 0,-1 0,1-1,-1 1,0 0,1 0,-1 0,1 0,-1 0,17-8,37-6,-37 11,0-2,13-5,-43 16,0 1,0 0,-7 5,15-8,-1 0,1 0,-1 1,1-1,0 1,1 0,-1 1,1-1,-2 4,-1 4,-2-1,0 0,0-1,-4 3,-9 11,85-99,-43 56,-14 14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17.97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40.693"/>
    </inkml:context>
    <inkml:brush xml:id="br0">
      <inkml:brushProperty name="width" value="0.05" units="cm"/>
      <inkml:brushProperty name="height" value="0.05" units="cm"/>
      <inkml:brushProperty name="color" value="#FFFFFF"/>
      <inkml:brushProperty name="ignorePressure" value="1"/>
    </inkml:brush>
  </inkml:definitions>
  <inkml:trace contextRef="#ctx0" brushRef="#br0">40 221,'-10'-62,"10"59,0-1,-1 1,0 0,0 0,0 0,0-1,-1 1,1 0,-1 0,0-1,-1 1,1-1,1 1,-1-1,0 0,1 0,0 0,0 1,0-2,0-75,-1 71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4.434"/>
    </inkml:context>
    <inkml:brush xml:id="br0">
      <inkml:brushProperty name="width" value="0.05" units="cm"/>
      <inkml:brushProperty name="height" value="0.05" units="cm"/>
      <inkml:brushProperty name="color" value="#FFFFFF"/>
      <inkml:brushProperty name="ignorePressure" value="1"/>
    </inkml:brush>
  </inkml:definitions>
  <inkml:trace contextRef="#ctx0" brushRef="#br0">80 94,'0'44,"-3"126,3-169,-1 0,1 0,0 0,0 0,0 0,0 0,0 0,0 0,0 0,0 0,0 0,0 0,1 0,-1 0,0 0,1 0,-1 0,1 0,-1 0,1-1,-1 1,1 0,0-1,-1 0,1 0,0 0,-1 0,1 0,0 0,-1-1,1 1,0 0,-1 0,1-1,0 1,-1 0,1-1,-1 1,1 0,-1-1,1 1,-1-1,1 1,-1-1,1 0,-1 1,30-41,-29 40,1-2,28-51,-28 50,0 0,0 0,-1-1,0 1,1 0,-2-1,1 0,0 1,-1-1,0 1,0-1,0 0,-4 3,-1 8,-6 11,10-15,-3 4,0 0,0-1,0 0,-1 0,-4 4,8-8,0 0,0 0,0 0,0-1,0 1,0 0,0 0,-1-1,1 1,0-1,0 1,-1-1,1 1,0-1,-1 0,1 0,0 1,-1-1,1 0,-1 0,1-1,0 1,-1 0,1 0,0-1,-1 1,1 0,0-1,0 0,-1 1,0-1,1 0,0 0,1 0,-1 0,0 0,0 0,0-1,1 1,-1 0,1 0,-1-1,1 1,-1 0,1 0,0-1,0 1,0 0,-1-1,1 1,0 0,1-1,-1 1,0-1,8-34,-5 24,1 1,0 0,1 0,0 0,5-7,8-18,-9 18,-6 13,0 0,0-1,-1 1,0 0,1-6,-20 26,3 4,0-1,1 2,2 0,-1 0,2 1,1 2,-3 8,1 1,2 0,1 0,-1 20,9-50,-1-1,1 0,0 0,0 0,0 1,0-1,0 0,0 0,0 0,0 1,0-1,1 0,-1 0,0 0,1 0,-1 0,1 0,0 1,-1-2,1 0,-1 0,1 0,-1 1,1-1,-1 0,1 0,-1 0,0 0,1 0,-1-1,1 1,-1 0,1 0,-1 0,1 0,-1 0,1-1,-1 1,0 0,1 0,-1-1,1 1,-1 0,0-1,1 1,-1 0,0-1,1 1,3-4,-1 0,1-1,-1 1,1-1,-1 0,-1 0,1 0,0-3,0-1,0 1,-1-1,0-3,-1 6,0 1,0-1,1 1,-1-1,1 1,0 0,1 0,-1 0,1 0,0 0,2-2,5-6,-8 10,-1 0,1 0,0 0,0 1,1-1,-1 1,1-1,-1 1,3-1,-5 6,0 0,0 0,0 0,-1 0,1 0,-1 0,1 0,-2 1,-3 12,-1-1,-1 0,0-1,-1 1,-1-2,-5 8,-21 46,39-76,20-35,-23 42,0 0,0 0,0 0,1 1,-1-1,1 0,-1 1,1 0,-1-1,1 1,0 0,0 0,-1-1,1 1,0 1,0-1,0 0,0 0,0 1,0-1,1 1,-2 0,-1 0,1 0,-1 0,1 0,-1 0,1 0,-1 0,1 0,-1 0,1 1,-1-1,0 0,1 0,-1 0,1 1,-1-1,0 0,1 1,-1-1,0 0,1 1,-1-1,0 0,1 1,-1-1,0 1,0-1,1 0,-1 1,0-1,0 1,-3 15,-13 12,9-20,1 0,0 0,-4 10,6-10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6.09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6.66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0.23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1 245,'1'0,"7"-3,5-3,1-1,1-2,7-7,4-5,12-12,2-5,-2 1,-6 5,-9 7,-8 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1.81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1 182,'0'-3,"1"-3,1-2,2-4,-1-1,0 0,1 3,2 2,9-2,2 2,3-3,1-3,-1-2,-3 2,-1 1,-3 0,-4 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4.54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6.01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7.19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0.713"/>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2.399"/>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3.833"/>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1.16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4.430"/>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3.15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4.0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9:04.50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9:07.1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0.2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2.7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4.430"/>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5.82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6.82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7.88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7:05.65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5.8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8.4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0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7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1.44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2.50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4.45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5.45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8.43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0.7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4.80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18.1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22.30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8"/>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6"/>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0"/>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3"/>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0"/>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1"/>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3"/>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15.531"/>
    </inkml:context>
    <inkml:brush xml:id="br0">
      <inkml:brushProperty name="width" value="0.05" units="cm"/>
      <inkml:brushProperty name="height" value="0.05" units="cm"/>
      <inkml:brushProperty name="color" value="#FFFFFF"/>
      <inkml:brushProperty name="ignorePressure" value="1"/>
    </inkml:brush>
  </inkml:definitions>
  <inkml:trace contextRef="#ctx0" brushRef="#br0">61 42,'-1'2,"0"0,-1 0,1 1,-1-1,1 0,-1 0,1 0,-1 0,0 0,0-1,-9 12,6-6,0 0,1 1,0 0,0 0,1 1,0-1,-1 4,4-12,0 0,0 0,0 1,0-1,0 0,0 0,0 0,0 0,0 1,0-1,0 0,0 0,0 0,0 1,0-1,0 0,0 0,0 0,0 0,0 1,0-1,0 0,0 0,0 0,0 0,0 1,1-1,-1 0,0 0,0 0,0 0,0 0,0 0,1 1,-1-1,0 0,0 0,0 0,0 0,0 0,1 0,8-3,8-10,-17 12,5-5,0 0,0 0,-1-1,0 0,0 0,0 0,-1-1,0 1,-1-1,0 1,0-1,1-6,2-8,-1 10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27.45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113 60,'254'-7,"-190"1,0-2,60-17,-121 24,0 1,0-1,0 0,0 1,0-2,-1 1,1 0,0 0,0-1,1-1,-10 2,-6 4,-37 13,-1-1,0-2,-1-3,-6-1,-41-2,-10-4,27-1,75-1,-38 2,42-3,-1 0,0 1,1-1,-1 1,1 0,-1-1,1 1,-1 1,1-1,0 0,-1 1,1-1,-1 1,3-2,0 1,0-1,0 0,0 0,0 0,0 0,0 0,-1 0,1 0,0 0,0 0,0 1,0-1,0 0,0 0,0 0,0 0,0 0,0 0,0 0,0 1,0-1,0 0,0 0,0 0,0 0,0 0,1 0,-1 0,0 1,0-1,0 0,0 0,0 0,0 0,0 0,0 0,0 0,0 0,0 0,1 0,-1 0,0 0,0 1,0-1,0 0,0 0,0 0,0 0,1 0,8 2,13 0,16-6,-1 0,16-6,-13 3,-1 1,12 1,-45 5,0 0,0 1,0-1,-1 1,1 0,4 2,-60 1,37-4,-36 1,0 1,-23 5,69-6,-1-1,1 1,-1 0,1 0,-1 1,1-1,0 0,0 1,0 0,0 0,0 0,0 0,0 0,-1 2,4-3,0-1,0 1,0-1,0 1,0-1,0 0,0 1,0-1,0 1,0-1,0 1,0-1,0 1,0-1,1 0,-1 1,0-1,0 1,1-1,-1 0,0 1,0-1,1 0,-1 1,0-1,1 0,-1 1,0-1,1 0,-1 0,1 0,-1 1,0-1,1 0,-1 0,1 0,-1 0,1 0,-1 0,1 0,-1 0,0 0,1 0,-1 0,22 5,-7-4,-1 0,1-1,-1-1,0 0,1-1,-1 0,0-1,0-1,8-3,-22 7,0 0,0 0,0 0,0 0,0 0,0 0,0 0,0 0,0 0,0 0,0 0,0 0,0 0,0 0,0 0,0 0,0 0,0 0,0 0,0 0,-1 0,1-1,0 1,0 0,0 0,0 0,0 0,0 0,0 0,0 0,0 0,0 0,0 0,0 0,1 0,-1 0,0 0,0 0,0 0,-11 1,-15 4,-6 6,19-8,-1 2,2 0,-1 0,0 1,1 0,-4 4,16-10,-1 1,1-1,-1 0,1 0,0 1,-1-1,1 0,0 1,-1-1,1 0,0 1,-1-1,1 1,0-1,0 0,-1 1,1-1,0 1,0-1,0 1,0-1,0 1,0-1,0 0,0 1,0-1,0 1,0-1,0 1,0-1,0 1,0-1,0 1,1 0,0-1,-1 1,1 0,0 0,0 0,0-1,-1 1,1-1,0 1,0 0,0-1,0 0,0 1,1-1,1 2,1-1,-1 0,1-1,-1 1,1 0,-1-1,1 0,-1 0,3 0,1-3,-1 1,0-1,0 0,0 0,0-1,-1 0,0 0,1 0,2-4,-3 3,1 0,0 1,0-1,0 1,0 1,1-1,5-1,-10 4,-1 0,0 1,1 0,-1-1,1 1,-1 0,1 0,-1 0,0 0,1 0,-1 0,1 0,1 0,-2 6,-9 4,-2-1,-3 4,-1 0,-1-1,0-1,0 0,-1-1,0 0,-17 6,22-11,13-3,20-8,-8-1,0-1,-1-1,0 1,-1-2,0 0,2-3,-61 57,5-3,30-31,2 0,-1 1,2 0,-1 0,-1 5,-3 5,-31 54,45-74,-1-1,1 0,0 0,0 0,0 0,0 0,0 1,-1-1,1 0,0 0,0 0,0 1,0-1,0 0,0 0,0 0,0 1,0-1,0 0,0 0,0 1,0-1,0 0,0 0,0 0,0 1,0-1,0 0,0 0,0 0,0 1,0-1,0 0,1 0,-1 0,0 1,0-1,0 0,0 0,0 0,1 0,9-2,21-15,-25 13,7-5,0 0,0-1,-1-1,-1 0,0 0,0-1,5-10,24-24,-40 45,1 1,-1 0,0-1,1 1,-1 0,0-1,1 1,-1 0,0-1,1 1,-1-1,0 1,0-1,0 1,1-1,-1 1,0 0,0-1,0 1,0-1,0 1,0-1,0 1,0-1,0 1,0-1,0 1,0-1,0 1,-1-1,1 1,0-1,0 1,-1-1,0 0,0 0,0 0,0 1,0-1,-1 0,1 1,0-1,0 1,0-1,0 1,-1 0,0-1,-43-3,42 4,3 0,-11 0,1 0,-1 0,1 1,-1 0,0 1,9-1,0-1,0 1,0-1,0 1,0 0,0-1,0 1,1 0,-1 0,0 1,0-1,1 0,-1 1,1-1,-1 1,1-1,-1 1,1-1,0 1,0 0,0 0,0 0,0 0,0 0,1 0,-1 0,1 0,-1 1,1-3,0 0,0 1,0-1,0 0,-1 1,1-1,0 0,0 1,0-1,0 0,0 1,0-1,1 0,-1 0,0 1,0-1,0 0,0 1,0-1,0 0,0 1,1-1,-1 0,0 0,0 1,0-1,1 0,-1 0,0 0,0 1,1-1,-1 0,0 0,0 0,1 0,-1 0,0 1,13-5,11-13,-2-4,-22 21,0 0,1 0,-1 0,0 0,0 0,0 0,1-1,-1 1,0 0,0 0,0 0,1 0,-1 0,0 0,0 0,1 0,-1 0,0 0,0 0,1 0,-1 0,0 0,0 0,0 0,1 0,-1 0,0 1,0-1,0 0,1 0,-1 0,0 0,0 0,0 1,1-1,-1 0,0 0,0 18,-7 6,2-9,6-15,0 0,0-1,0 1,0-1,0 1,0-1,-1 1,1-1,0 0,0 0,0 1,-1-1,1 0,0 0,-1 0,1 1,-1-1,1 0,6-8,-1 1,1-1,-2 0,1 0,2-8,-17 36,0-1,1 0,-4 16,10-28,1 1,-1-1,1 0,0 1,1-1,0 1,0 0,0-1,1 1,0-1,0 2,8 18,-4-22,-2-17,-3 3,0 0,0 1,-2-1,0-3,-2-26,4 4,2 1,2-1,0 1,3 0,6-19,-11 44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46.130"/>
    </inkml:context>
    <inkml:brush xml:id="br0">
      <inkml:brushProperty name="width" value="0.05" units="cm"/>
      <inkml:brushProperty name="height" value="0.05" units="cm"/>
      <inkml:brushProperty name="color" value="#FFFFFF"/>
      <inkml:brushProperty name="ignorePressure" value="1"/>
    </inkml:brush>
  </inkml:definitions>
  <inkml:trace contextRef="#ctx0" brushRef="#br0">26 158,'0'-4,"0"-1,0 1,-1-1,1 1,-1-1,0 1,0-1,-1 1,1 0,-1-1,0 1,-2-3,2 10,1-1,0 1,-1 1,1-1,0 0,0 0,0 0,1 1,-1-1,1-3,0 0,0 0,1 0,-1 0,0 0,0 0,0 0,0 0,0 0,0 0,0 0,0 0,0 0,0 0,0 0,0 0,0 0,0 0,0 0,0 1,1-1,-1 0,0 0,0 0,0 0,5-14,4-22,-9 31,1-3,0-1,-1 1,0 0,0-1,-1-4,-4 24,0 8,5-13,0-1,-1 0,1 1,0-1,1 0,-1 1,1-1,0 2,0-6,-1 0,1 0,-1 0,1-1,-1 1,1 0,-1 0,1 0,0 0,-1 0,1-1,0 1,0 0,0-1,0 1,0 0,0-1,-1 1,1-1,0 0,0 1,0-1,1 0,-1 0,0 1,0-1,0 0,0 0,0 0,0 0,0 0,0-1,0 1,0 0,0 0,0-1,0 1,1-1,4-1,-1 0,0 0,1-1,-1 0,0 0,-1 0,1-1,0 0,-1 1,0-2,0 1,0 0,0-1,-1 0,1 0,21-26,-33 48,7-15,1-1,0 0,0 0,-1 0,1 0,0 0,-1 0,1 0,-1-1,0 1,1 0,-1 0,1 0,-1 0,0-1,0 1,0 0,1-1,-1 1,0 0,0-1,0 1,0-1,0 1,0-1,0 0,0 0,0 1,0-1,0 0,0 0,0 0,0 0,-1 0,-1 0,1 0,-1 0,1-1,0 1,-1-1,1 1,0-1,0 0,-1 0,1 0,0 0,0 0,0-1,0 1,-1-2,3 3,0-1,0 1,0 0,0-1,0 1,0-1,0 1,0 0,0-1,0 1,0-1,0 1,0 0,1-1,-1 1,0-1,0 1,0 0,1-1,-1 1,0 0,1 0,-1-1,0 1,0 0,1-1,-1 1,0 0,1 0,-1 0,1-1,-1 1,0 0,1 0,-1 0,1 0,-1 0,17-8,37-6,-37 11,0-2,13-5,-43 16,0 1,0 0,-7 5,15-8,-1 0,1 0,-1 1,1-1,0 1,1 0,-1 1,1-1,-2 4,-1 4,-2-1,0 0,0-1,-4 3,-9 11,85-99,-43 56,-14 14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17.97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40.693"/>
    </inkml:context>
    <inkml:brush xml:id="br0">
      <inkml:brushProperty name="width" value="0.05" units="cm"/>
      <inkml:brushProperty name="height" value="0.05" units="cm"/>
      <inkml:brushProperty name="color" value="#FFFFFF"/>
      <inkml:brushProperty name="ignorePressure" value="1"/>
    </inkml:brush>
  </inkml:definitions>
  <inkml:trace contextRef="#ctx0" brushRef="#br0">40 221,'-10'-62,"10"59,0-1,-1 1,0 0,0 0,0 0,0-1,-1 1,1 0,-1 0,0-1,-1 1,1-1,1 1,-1-1,0 0,1 0,0 0,0 1,0-2,0-75,-1 71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4.434"/>
    </inkml:context>
    <inkml:brush xml:id="br0">
      <inkml:brushProperty name="width" value="0.05" units="cm"/>
      <inkml:brushProperty name="height" value="0.05" units="cm"/>
      <inkml:brushProperty name="color" value="#FFFFFF"/>
      <inkml:brushProperty name="ignorePressure" value="1"/>
    </inkml:brush>
  </inkml:definitions>
  <inkml:trace contextRef="#ctx0" brushRef="#br0">80 94,'0'44,"-3"126,3-169,-1 0,1 0,0 0,0 0,0 0,0 0,0 0,0 0,0 0,0 0,0 0,0 0,1 0,-1 0,0 0,1 0,-1 0,1 0,-1 0,1-1,-1 1,1 0,0-1,-1 0,1 0,0 0,-1 0,1 0,0 0,-1-1,1 1,0 0,-1 0,1-1,0 1,-1 0,1-1,-1 1,1 0,-1-1,1 1,-1-1,1 1,-1-1,1 0,-1 1,30-41,-29 40,1-2,28-51,-28 50,0 0,0 0,-1-1,0 1,1 0,-2-1,1 0,0 1,-1-1,0 1,0-1,0 0,-4 3,-1 8,-6 11,10-15,-3 4,0 0,0-1,0 0,-1 0,-4 4,8-8,0 0,0 0,0 0,0-1,0 1,0 0,0 0,-1-1,1 1,0-1,0 1,-1-1,1 1,0-1,-1 0,1 0,0 1,-1-1,1 0,-1 0,1-1,0 1,-1 0,1 0,0-1,-1 1,1 0,0-1,0 0,-1 1,0-1,1 0,0 0,1 0,-1 0,0 0,0 0,0-1,1 1,-1 0,1 0,-1-1,1 1,-1 0,1 0,0-1,0 1,0 0,-1-1,1 1,0 0,1-1,-1 1,0-1,8-34,-5 24,1 1,0 0,1 0,0 0,5-7,8-18,-9 18,-6 13,0 0,0-1,-1 1,0 0,1-6,-20 26,3 4,0-1,1 2,2 0,-1 0,2 1,1 2,-3 8,1 1,2 0,1 0,-1 20,9-50,-1-1,1 0,0 0,0 0,0 1,0-1,0 0,0 0,0 0,0 1,0-1,1 0,-1 0,0 0,1 0,-1 0,1 0,0 1,-1-2,1 0,-1 0,1 0,-1 1,1-1,-1 0,1 0,-1 0,0 0,1 0,-1-1,1 1,-1 0,1 0,-1 0,1 0,-1 0,1-1,-1 1,0 0,1 0,-1-1,1 1,-1 0,0-1,1 1,-1 0,0-1,1 1,3-4,-1 0,1-1,-1 1,1-1,-1 0,-1 0,1 0,0-3,0-1,0 1,-1-1,0-3,-1 6,0 1,0-1,1 1,-1-1,1 1,0 0,1 0,-1 0,1 0,0 0,2-2,5-6,-8 10,-1 0,1 0,0 0,0 1,1-1,-1 1,1-1,-1 1,3-1,-5 6,0 0,0 0,0 0,-1 0,1 0,-1 0,1 0,-2 1,-3 12,-1-1,-1 0,0-1,-1 1,-1-2,-5 8,-21 46,39-76,20-35,-23 42,0 0,0 0,0 0,1 1,-1-1,1 0,-1 1,1 0,-1-1,1 1,0 0,0 0,-1-1,1 1,0 1,0-1,0 0,0 0,0 1,0-1,1 1,-2 0,-1 0,1 0,-1 0,1 0,-1 0,1 0,-1 0,1 0,-1 0,1 1,-1-1,0 0,1 0,-1 0,1 1,-1-1,0 0,1 1,-1-1,0 0,1 1,-1-1,0 0,1 1,-1-1,0 1,0-1,1 0,-1 1,0-1,0 1,-3 15,-13 12,9-20,1 0,0 0,-4 10,6-10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0"/>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6.09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36.66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0.23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1 245,'1'0,"7"-3,5-3,1-1,1-2,7-7,4-5,12-12,2-5,-2 1,-6 5,-9 7,-8 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1.81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1 182,'0'-3,"1"-3,1-2,2-4,-1-1,0 0,1 3,2 2,9-2,2 2,3-3,1-3,-1-2,-3 2,-1 1,-3 0,-4 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4.54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6.01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7:57.19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0.713"/>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2.399"/>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03.833"/>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1"/>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1.16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3.15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8:54.0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9:04.50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2:39:07.1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699"/>
    </inkml:context>
    <inkml:brush xml:id="br0">
      <inkml:brushProperty name="width" value="0.05" units="cm"/>
      <inkml:brushProperty name="height" value="0.05" units="cm"/>
      <inkml:brushProperty name="color" value="#FFFFFF"/>
      <inkml:brushProperty name="ignorePressure" value="1"/>
    </inkml:brush>
  </inkml:definitions>
  <inkml:trace contextRef="#ctx0" brushRef="#br0">61 42,'-1'2,"0"0,-1 0,1 1,-1-1,1 0,-1 0,1 0,-1 0,0 0,0-1,-9 12,6-6,0 0,1 1,0 0,0 0,1 1,0-1,-1 4,4-12,0 0,0 0,0 1,0-1,0 0,0 0,0 0,0 0,0 1,0-1,0 0,0 0,0 0,0 1,0-1,0 0,0 0,0 0,0 0,0 1,0-1,0 0,0 0,0 0,0 0,0 1,1-1,-1 0,0 0,0 0,0 0,0 0,0 0,1 1,-1-1,0 0,0 0,0 0,0 0,0 0,1 0,8-3,8-10,-17 12,5-5,0 0,0 0,-1-1,0 0,0 0,0 0,-1-1,0 1,-1-1,0 1,0-1,1-6,2-8,-1 10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00"/>
    </inkml:context>
    <inkml:brush xml:id="br0">
      <inkml:brushProperty name="width" value="0.05" units="cm"/>
      <inkml:brushProperty name="height" value="0.05" units="cm"/>
      <inkml:brushProperty name="color" value="#FFFFFF"/>
      <inkml:brushProperty name="ignorePressure" value="1"/>
    </inkml:brush>
  </inkml:definitions>
  <inkml:trace contextRef="#ctx0" brushRef="#br0">113 60,'254'-7,"-190"1,0-2,60-17,-121 24,0 1,0-1,0 0,0 1,0-2,-1 1,1 0,0 0,0-1,1-1,-10 2,-6 4,-37 13,-1-1,0-2,-1-3,-6-1,-41-2,-10-4,27-1,75-1,-38 2,42-3,-1 0,0 1,1-1,-1 1,1 0,-1-1,1 1,-1 1,1-1,0 0,-1 1,1-1,-1 1,3-2,0 1,0-1,0 0,0 0,0 0,0 0,0 0,-1 0,1 0,0 0,0 0,0 1,0-1,0 0,0 0,0 0,0 0,0 0,0 0,0 0,0 1,0-1,0 0,0 0,0 0,0 0,0 0,1 0,-1 0,0 1,0-1,0 0,0 0,0 0,0 0,0 0,0 0,0 0,0 0,0 0,1 0,-1 0,0 0,0 1,0-1,0 0,0 0,0 0,0 0,1 0,8 2,13 0,16-6,-1 0,16-6,-13 3,-1 1,12 1,-45 5,0 0,0 1,0-1,-1 1,1 0,4 2,-60 1,37-4,-36 1,0 1,-23 5,69-6,-1-1,1 1,-1 0,1 0,-1 1,1-1,0 0,0 1,0 0,0 0,0 0,0 0,0 0,-1 2,4-3,0-1,0 1,0-1,0 1,0-1,0 0,0 1,0-1,0 1,0-1,0 1,0-1,0 1,0-1,1 0,-1 1,0-1,0 1,1-1,-1 0,0 1,0-1,1 0,-1 1,0-1,1 0,-1 1,0-1,1 0,-1 0,1 0,-1 1,0-1,1 0,-1 0,1 0,-1 0,1 0,-1 0,1 0,-1 0,0 0,1 0,-1 0,22 5,-7-4,-1 0,1-1,-1-1,0 0,1-1,-1 0,0-1,0-1,8-3,-22 7,0 0,0 0,0 0,0 0,0 0,0 0,0 0,0 0,0 0,0 0,0 0,0 0,0 0,0 0,0 0,0 0,0 0,0 0,0 0,0 0,-1 0,1-1,0 1,0 0,0 0,0 0,0 0,0 0,0 0,0 0,0 0,0 0,0 0,0 0,1 0,-1 0,0 0,0 0,0 0,-11 1,-15 4,-6 6,19-8,-1 2,2 0,-1 0,0 1,1 0,-4 4,16-10,-1 1,1-1,-1 0,1 0,0 1,-1-1,1 0,0 1,-1-1,1 0,0 1,-1-1,1 1,0-1,0 0,-1 1,1-1,0 1,0-1,0 1,0-1,0 1,0-1,0 0,0 1,0-1,0 1,0-1,0 1,0-1,0 1,0-1,0 1,1 0,0-1,-1 1,1 0,0 0,0 0,0-1,-1 1,1-1,0 1,0 0,0-1,0 0,0 1,1-1,1 2,1-1,-1 0,1-1,-1 1,1 0,-1-1,1 0,-1 0,3 0,1-3,-1 1,0-1,0 0,0 0,0-1,-1 0,0 0,1 0,2-4,-3 3,1 0,0 1,0-1,0 1,0 1,1-1,5-1,-10 4,-1 0,0 1,1 0,-1-1,1 1,-1 0,1 0,-1 0,0 0,1 0,-1 0,1 0,1 0,-2 6,-9 4,-2-1,-3 4,-1 0,-1-1,0-1,0 0,-1-1,0 0,-17 6,22-11,13-3,20-8,-8-1,0-1,-1-1,0 1,-1-2,0 0,2-3,-61 57,5-3,30-31,2 0,-1 1,2 0,-1 0,-1 5,-3 5,-31 54,45-74,-1-1,1 0,0 0,0 0,0 0,0 0,0 1,-1-1,1 0,0 0,0 0,0 1,0-1,0 0,0 0,0 0,0 1,0-1,0 0,0 0,0 1,0-1,0 0,0 0,0 0,0 1,0-1,0 0,0 0,0 0,0 1,0-1,0 0,1 0,-1 0,0 1,0-1,0 0,0 0,0 0,1 0,9-2,21-15,-25 13,7-5,0 0,0-1,-1-1,-1 0,0 0,0-1,5-10,24-24,-40 45,1 1,-1 0,0-1,1 1,-1 0,0-1,1 1,-1 0,0-1,1 1,-1-1,0 1,0-1,0 1,1-1,-1 1,0 0,0-1,0 1,0-1,0 1,0-1,0 1,0-1,0 1,0-1,0 1,0-1,0 1,-1-1,1 1,0-1,0 1,-1-1,0 0,0 0,0 0,0 1,0-1,-1 0,1 1,0-1,0 1,0-1,0 1,-1 0,0-1,-43-3,42 4,3 0,-11 0,1 0,-1 0,1 1,-1 0,0 1,9-1,0-1,0 1,0-1,0 1,0 0,0-1,0 1,1 0,-1 0,0 1,0-1,1 0,-1 1,1-1,-1 1,1-1,-1 1,1-1,0 1,0 0,0 0,0 0,0 0,0 0,1 0,-1 0,1 0,-1 1,1-3,0 0,0 1,0-1,0 0,-1 1,1-1,0 0,0 1,0-1,0 0,0 1,0-1,1 0,-1 0,0 1,0-1,0 0,0 1,0-1,0 0,0 1,1-1,-1 0,0 0,0 1,0-1,1 0,-1 0,0 0,0 1,1-1,-1 0,0 0,0 0,1 0,-1 0,0 1,13-5,11-13,-2-4,-22 21,0 0,1 0,-1 0,0 0,0 0,0 0,1-1,-1 1,0 0,0 0,0 0,1 0,-1 0,0 0,0 0,1 0,-1 0,0 0,0 0,1 0,-1 0,0 0,0 0,0 0,1 0,-1 0,0 1,0-1,0 0,1 0,-1 0,0 0,0 0,0 1,1-1,-1 0,0 0,0 18,-7 6,2-9,6-15,0 0,0-1,0 1,0-1,0 1,0-1,-1 1,1-1,0 0,0 0,0 1,-1-1,1 0,0 0,-1 0,1 1,-1-1,1 0,6-8,-1 1,1-1,-2 0,1 0,2-8,-17 36,0-1,1 0,-4 16,10-28,1 1,-1-1,1 0,0 1,1-1,0 1,0 0,0-1,1 1,0-1,0 2,8 18,-4-22,-2-17,-3 3,0 0,0 1,-2-1,0-3,-2-26,4 4,2 1,2-1,0 1,3 0,6-19,-11 44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01"/>
    </inkml:context>
    <inkml:brush xml:id="br0">
      <inkml:brushProperty name="width" value="0.05" units="cm"/>
      <inkml:brushProperty name="height" value="0.05" units="cm"/>
      <inkml:brushProperty name="color" value="#FFFFFF"/>
      <inkml:brushProperty name="ignorePressure" value="1"/>
    </inkml:brush>
  </inkml:definitions>
  <inkml:trace contextRef="#ctx0" brushRef="#br0">26 158,'0'-4,"0"-1,0 1,-1-1,1 1,-1-1,0 1,0-1,-1 1,1 0,-1-1,0 1,-2-3,2 10,1-1,0 1,-1 1,1-1,0 0,0 0,0 0,1 1,-1-1,1-3,0 0,0 0,1 0,-1 0,0 0,0 0,0 0,0 0,0 0,0 0,0 0,0 0,0 0,0 0,0 0,0 0,0 0,0 0,0 0,0 1,1-1,-1 0,0 0,0 0,0 0,5-14,4-22,-9 31,1-3,0-1,-1 1,0 0,0-1,-1-4,-4 24,0 8,5-13,0-1,-1 0,1 1,0-1,1 0,-1 1,1-1,0 2,0-6,-1 0,1 0,-1 0,1-1,-1 1,1 0,-1 0,1 0,0 0,-1 0,1-1,0 1,0 0,0-1,0 1,0 0,0-1,-1 1,1-1,0 0,0 1,0-1,1 0,-1 0,0 1,0-1,0 0,0 0,0 0,0 0,0 0,0-1,0 1,0 0,0 0,0-1,0 1,1-1,4-1,-1 0,0 0,1-1,-1 0,0 0,-1 0,1-1,0 0,-1 1,0-2,0 1,0 0,0-1,-1 0,1 0,21-26,-33 48,7-15,1-1,0 0,0 0,-1 0,1 0,0 0,-1 0,1 0,-1-1,0 1,1 0,-1 0,1 0,-1 0,0-1,0 1,0 0,1-1,-1 1,0 0,0-1,0 1,0-1,0 1,0-1,0 0,0 0,0 1,0-1,0 0,0 0,0 0,0 0,-1 0,-1 0,1 0,-1 0,1-1,0 1,-1-1,1 1,0-1,0 0,-1 0,1 0,0 0,0 0,0-1,0 1,-1-2,3 3,0-1,0 1,0 0,0-1,0 1,0-1,0 1,0 0,0-1,0 1,0-1,0 1,0 0,1-1,-1 1,0-1,0 1,0 0,1-1,-1 1,0 0,1 0,-1-1,0 1,0 0,1-1,-1 1,0 0,1 0,-1 0,1-1,-1 1,0 0,1 0,-1 0,1 0,-1 0,17-8,37-6,-37 11,0-2,13-5,-43 16,0 1,0 0,-7 5,15-8,-1 0,1 0,-1 1,1-1,0 1,1 0,-1 1,1-1,-2 4,-1 4,-2-1,0 0,0-1,-4 3,-9 11,85-99,-43 56,-14 14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0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03"/>
    </inkml:context>
    <inkml:brush xml:id="br0">
      <inkml:brushProperty name="width" value="0.05" units="cm"/>
      <inkml:brushProperty name="height" value="0.05" units="cm"/>
      <inkml:brushProperty name="color" value="#FFFFFF"/>
      <inkml:brushProperty name="ignorePressure" value="1"/>
    </inkml:brush>
  </inkml:definitions>
  <inkml:trace contextRef="#ctx0" brushRef="#br0">40 221,'-10'-62,"10"59,0-1,-1 1,0 0,0 0,0 0,0-1,-1 1,1 0,-1 0,0-1,-1 1,1-1,1 1,-1-1,0 0,1 0,0 0,0 1,0-2,0-75,-1 71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04"/>
    </inkml:context>
    <inkml:brush xml:id="br0">
      <inkml:brushProperty name="width" value="0.05" units="cm"/>
      <inkml:brushProperty name="height" value="0.05" units="cm"/>
      <inkml:brushProperty name="color" value="#FFFFFF"/>
      <inkml:brushProperty name="ignorePressure" value="1"/>
    </inkml:brush>
  </inkml:definitions>
  <inkml:trace contextRef="#ctx0" brushRef="#br0">80 94,'0'44,"-3"126,3-169,-1 0,1 0,0 0,0 0,0 0,0 0,0 0,0 0,0 0,0 0,0 0,0 0,1 0,-1 0,0 0,1 0,-1 0,1 0,-1 0,1-1,-1 1,1 0,0-1,-1 0,1 0,0 0,-1 0,1 0,0 0,-1-1,1 1,0 0,-1 0,1-1,0 1,-1 0,1-1,-1 1,1 0,-1-1,1 1,-1-1,1 1,-1-1,1 0,-1 1,30-41,-29 40,1-2,28-51,-28 50,0 0,0 0,-1-1,0 1,1 0,-2-1,1 0,0 1,-1-1,0 1,0-1,0 0,-4 3,-1 8,-6 11,10-15,-3 4,0 0,0-1,0 0,-1 0,-4 4,8-8,0 0,0 0,0 0,0-1,0 1,0 0,0 0,-1-1,1 1,0-1,0 1,-1-1,1 1,0-1,-1 0,1 0,0 1,-1-1,1 0,-1 0,1-1,0 1,-1 0,1 0,0-1,-1 1,1 0,0-1,0 0,-1 1,0-1,1 0,0 0,1 0,-1 0,0 0,0 0,0-1,1 1,-1 0,1 0,-1-1,1 1,-1 0,1 0,0-1,0 1,0 0,-1-1,1 1,0 0,1-1,-1 1,0-1,8-34,-5 24,1 1,0 0,1 0,0 0,5-7,8-18,-9 18,-6 13,0 0,0-1,-1 1,0 0,1-6,-20 26,3 4,0-1,1 2,2 0,-1 0,2 1,1 2,-3 8,1 1,2 0,1 0,-1 20,9-50,-1-1,1 0,0 0,0 0,0 1,0-1,0 0,0 0,0 0,0 1,0-1,1 0,-1 0,0 0,1 0,-1 0,1 0,0 1,-1-2,1 0,-1 0,1 0,-1 1,1-1,-1 0,1 0,-1 0,0 0,1 0,-1-1,1 1,-1 0,1 0,-1 0,1 0,-1 0,1-1,-1 1,0 0,1 0,-1-1,1 1,-1 0,0-1,1 1,-1 0,0-1,1 1,3-4,-1 0,1-1,-1 1,1-1,-1 0,-1 0,1 0,0-3,0-1,0 1,-1-1,0-3,-1 6,0 1,0-1,1 1,-1-1,1 1,0 0,1 0,-1 0,1 0,0 0,2-2,5-6,-8 10,-1 0,1 0,0 0,0 1,1-1,-1 1,1-1,-1 1,3-1,-5 6,0 0,0 0,0 0,-1 0,1 0,-1 0,1 0,-2 1,-3 12,-1-1,-1 0,0-1,-1 1,-1-2,-5 8,-21 46,39-76,20-35,-23 42,0 0,0 0,0 0,1 1,-1-1,1 0,-1 1,1 0,-1-1,1 1,0 0,0 0,-1-1,1 1,0 1,0-1,0 0,0 0,0 1,0-1,1 1,-2 0,-1 0,1 0,-1 0,1 0,-1 0,1 0,-1 0,1 0,-1 0,1 1,-1-1,0 0,1 0,-1 0,1 1,-1-1,0 0,1 1,-1-1,0 0,1 1,-1-1,0 0,1 1,-1-1,0 1,0-1,1 0,-1 1,0-1,0 1,-3 15,-13 12,9-20,1 0,0 0,-4 10,6-10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0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06"/>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0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1 245,'1'0,"7"-3,5-3,1-1,1-2,7-7,4-5,12-12,2-5,-2 1,-6 5,-9 7,-8 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0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1 182,'0'-3,"1"-3,1-2,2-4,-1-1,0 0,1 3,2 2,9-2,2 2,3-3,1-3,-1-2,-3 2,-1 1,-3 0,-4 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0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10"/>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11"/>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1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13"/>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3"/>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1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1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1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1,'0'0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1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5:25:33.71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5.82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0.2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2.7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4.430"/>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5.82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6.82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7.88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7:05.65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5.8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8.4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6.82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0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7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1.44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2.50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4.45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5.45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8.43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0.7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4.80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18.1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7.88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22.30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8"/>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6"/>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0"/>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3"/>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7:05.65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5"/>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6"/>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9"/>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0"/>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1"/>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73"/>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5.8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1:13:38.56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91,'2'0,"1"0,3-2,0 0,2 1,0-2,-3-2,1 0,-2 0,3-1,1-2,2-1,0 0,1 1,2-1,1 2,0 0,-4 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0.2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0,'0'2,"0"6,2 6,0 4,0 0,1-2,0-5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2.72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0,'2'0,"1"0,1 2,1-1,-1 3,0 4,-1 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4.430"/>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0,'0'1,"0"4,0 4,0 4,0 2,0 1,0 2,0-1,0-1,0 0,0 6,0-3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5.82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10 0,'0'3,"0"4,-2 7,0 4,0 3,1 0,-1-1,2-2,-1-3,1 1,0 0,2 1,0 1,0-2,0-4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6.82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 1,'0'1,"0"3,0 1,0 2,0 1,0 2,0 1,0 2,0-1,0 0,-3-2,-4-4,-2-7,-1-4,-1-3,2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37.88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1,'0'3,"0"2,0 3,1-1,1 0,0 1,0-1,-1 2,0-1,-1 1,0 0,0 0,0-1,-2 0,0-1,0-2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7:05.659"/>
    </inkml:context>
    <inkml:brush xml:id="br0">
      <inkml:brushProperty name="width" value="0.05" units="cm"/>
      <inkml:brushProperty name="height" value="0.05" units="cm"/>
      <inkml:brushProperty name="color" value="#FFFFFF"/>
      <inkml:brushProperty name="ignorePressure" value="1"/>
    </inkml:brush>
  </inkml:definitions>
  <inkml:trace contextRef="#ctx0" brushRef="#br0">492 225,'-37'1,"1"1,-1 2,1 1,-23 7,26-4,0-2,-27 2,49-8,-1 1,1-1,-1-1,1 0,-1 0,1-2,0 1,0-1,-10-4,18 5,1 1,-1 0,1-1,0 0,0 1,0-1,0 0,0 0,0 0,0 0,1-1,-1 1,1 0,0-1,-1 1,1-1,0 1,0-1,1 1,-1-1,1 0,-1-2,0-3,1 0,0 0,0 0,0 0,1 1,1-1,0-3,-1 9,-1 0,1 1,0-1,-1 1,1-1,0 1,0-1,0 1,0 0,1-1,-1 1,0 0,1 0,-1 0,0 0,1 0,-1 0,1 0,-1 1,1-1,0 0,-1 1,1 0,0-1,-1 1,3 0,6-2,0 2,1-1,-1 1,3 1,2 0,-6-1,93 2,33 8,-89-2,-34-5,1-1,0 0,-1-1,1 0,6-1,-19 0,1 0,-1 0,0 0,0 0,0 0,1 0,-1 0,0 0,0 0,0 0,1 0,-1-1,0 1,0 0,0 0,0 0,1 0,-1 0,0 0,0-1,0 1,0 0,0 0,0 0,0 0,1-1,-1 1,0 0,0 0,0 0,0-1,0 1,0 0,0 0,0 0,0-1,0 1,0 0,0 0,0 0,-4-12,-10-8,12 18,-1-1,0 1,1 0,-1-1,0 2,0-1,0 0,0 0,0 1,-1 0,1 0,0 0,-1 0,1 0,-2 0,-9 0,1 0,-1 1,-7 1,-28-1,26-4,1-1,-1-1,1 0,-14-7,-17-5,37 13,0 1,-1 0,0 1,0 1,-1 1,18 1,0 0,0 0,0 0,-1 0,1 0,0 0,0 0,-1 0,1 0,0 0,0 0,0 0,-1 0,1 0,0 0,0 0,-1 0,1 0,0 0,0 0,0 1,0-1,-1 0,1 0,0 0,0 0,0 0,0 1,-1-1,1 0,0 0,0 0,0 1,0-1,0 0,0 0,0 0,0 1,0-1,-1 0,1 0,0 0,0 1,0-1,0 0,0 0,0 1,1-1,-1 0,0 0,0 0,0 1,0-1,0 0,0 0,0 0,0 1,0-1,1 0,-1 0,0 0,0 0,0 1,0-1,0 0,1 0,-1 0,13 15,-11-14,53 53,-4-5,-2 2,-2 3,-62-66,-12-15,22 22,0 0,-1 1,1 0,-1 0,0 0,0 1,-1-1,1 2,0-1,-1 1,0 0,0 0,1 0,-1 1,-25-8,48 22,-14-11,1 1,-1-1,1 0,0 0,0 0,-1 0,1 0,0-1,1 1,-1-1,3 1,-7-5,-1 0,1 1,0-1,0 1,-1-1,0 1,1-1,-1 1,-19-22,0 1,-12-8,22 24,10 15,9 16,22 43,-10-20,2-1,26 40,-48-85,0-1,0 0,0 0,0 0,0 1,0-1,0 0,1 0,-1 0,0 0,0 1,0-1,0 0,0 0,0 0,0 0,0 1,1-1,-1 0,0 0,0 0,0 0,0 0,1 0,-1 0,0 1,0-1,0 0,0 0,1 0,-1 0,0 0,0 0,0 0,1 0,-1 0,0 0,0 0,0 0,1 0,-1 0,0 0,1-10,-6-14,-41-157,37 146,9 35,0-1,0 1,0 0,0-1,0 1,0-1,0 1,0-1,0 1,0 0,-1-1,1 1,0-1,0 1,0 0,-1-1,1 1,0 0,-1-1,1 1,0 0,-1-1,1 1,0 0,-1 0,1-1,-6 10,-1 20,-3 46,3 2,3 57,6-207,0 4,-4 0,-6-45,8 115,1 0,-1 0,0 0,1 0,-1 0,1-1,-1 1,1 0,-1 0,1 0,-1-1,1 1,0 0,0-1,-1 1,1 0,0-1,0 1,0-1,0 1,-1-1,1 0,0 1,31 5,-12-5,-1-1,11-2,2-1,-16 0,1 2,-1 0,0 1,0 0,0 1,1 1,2 1,8 2,1-1,-1-2,1-1,0-1,11-2,-27 1,15 0,-20-1,-12 0,-17 1,-21 7,-1 1,1 2,0 1,1 3,-8 5,37-14,8-3,1 0,0 0,-1 1,1-1,0 1,0 0,0 1,0-1,1 1,-1-1,4-1,0-1,0 0,0 0,0 0,0 1,0-1,0 0,0 0,0 1,0-1,0 0,0 0,0 1,0-1,0 0,0 0,0 1,0-1,0 0,0 0,1 0,-1 1,0-1,0 0,0 0,0 0,1 1,-1-1,0 0,0 0,0 0,1 0,-1 0,0 1,0-1,0 0,1 0,-1 0,0 0,0 0,1 0,-1 0,0 0,0 0,1 0,-1 0,0 0,0 0,1 0,-1 0,16 2,3-2,0-1,1 0,-1-2,0-1,0 0,9-4,29-6,-32 11,-1 1,0 1,1 1,16 2,15 0,-101-3,10 0,-23 2,50-1,-1 1,1 0,0 1,0 0,0 0,0 1,1 0,-1 0,-3 2,7 1,11-5,13-3,51-22,-197 64,124-39,0 0,0-1,0 0,0 1,0-1,0 0,0 0,0 0,0 0,0 0,0 0,0-1,0 1,0-1,0 1,0-1,0 0,1 0,-3-1,3 1,0 0,0-1,0 1,0 0,0-1,0 1,0-1,0 1,1-1,-1 0,1 1,-1-1,1 0,-1 1,1-1,0 0,0 1,0-1,0 0,0 0,0 1,1-2,7-35,-2 13,-6 19,-2 6,-9 9,0-1,0 0,-1-1,0 0,-1-1,1 0,-1-1,-3 0,2 1,13-6,-3 2,0-1,0 1,0-1,-1 0,1 0,0 0,-3 0,6-1,0-1,0 1,0 0,0 0,1 0,-1-1,0 1,0 0,0-1,0 1,0-1,1 1,-1-1,0 1,0-1,1 0,-1 1,1-1,-1 0,0 1,1-1,-1 0,1 0,-1 0,1 0,0 1,-1-1,1 0,0 0,0 0,0 0,0 0,-1 0,1 0,0 0,1 0,-3-9,0 0,0 1,-1 0,0-1,0 1,-1 0,-4-6,7 14,1 0,-1-1,1 1,0 0,-1 0,1 0,0 0,0-1,0 1,0 0,0 0,0 0,0-1,0 1,1 0,-1 0,0 0,1 0,-1 0,1 0,-1 0,1-1,0 1,-1 1,1-1,0 0,-1 0,1 0,1 0,-2 0,1 1,-1-1,1 1,0 0,-1-1,1 1,0 0,0-1,-1 1,1 0,0 0,0 0,-1-1,1 1,0 0,0 0,0 0,-1 0,1 1,0-1,0 0,-1 0,1 0,0 1,0-1,-1 0,1 0,0 1,-1-1,1 1,0-1,-1 1,1-1,-1 1,1-1,-1 1,1 0,-1-1,1 1,-1 0,0-1,1 1,-1 0,3 6,0-1,-1 1,0 0,0 0,0 0,-1 0,0 0,-1 3,1 48,-1-50,-1-29,1-3,-1 0,-1 0,-2-5,5 40,-1 0,0 1,-1 6,0 13,1 54,2-107,0-1,3-7,-4 24,0 0,1 0,0 0,0 1,0-1,1 1,0-1,0 1,0 0,1 0,0 0,-4 4,1 1,-1-1,0 1,0 0,1-1,-1 1,0 0,1-1,-1 1,0 0,1-1,-1 1,1 0,-1 0,0 0,1-1,-1 1,1 0,-1 0,1 0,-1 0,1 0,-1 0,0 0,1 0,-1 0,1 0,2 10,-7 17,-3-4,-2-1,0 0,-2-1,-10 16,21-36,0-1,0 0,0 0,0 1,0-1,-1 0,1 0,0 1,0-1,0 0,0 0,-1 0,1 0,0 1,0-1,-1 0,1 0,0 0,0 0,0 0,-1 1,1-1,0 0,-1 0,1 0,0 0,0 0,-1 0,1 0,0 0,0 0,-1 0,1 0,0 0,0 0,-1 0,1-1,0 1,0 0,-1 0,1 0,0 0,0 0,-1 0,1-1,0 1,0 0,0 0,-1 0,1-1,0 1,0 0,0 0,0-1,0 1,0 0,-1 0,1-1,0 1,-9-24,1 5,2 9,-1 1,0 1,-6-7,10 13,1-1,-1 1,0 0,1 0,-1 0,0 0,0 1,0-1,0 1,0 0,-1-1,1 1,0 1,-1-1,3 1,-1 0,1 0,0 0,0 1,-1-1,1 0,0 1,0-1,0 1,0 0,-1-1,1 1,0 0,0-1,0 1,1 0,-1 0,0 0,0 0,0 0,0 0,1 0,-1 0,1 0,-1 0,1 0,-1 1,1-1,-1 0,1 0,0 1,0-1,0 0,0 0,0 1,0-1,-1 9,0-1,1 1,0 0,1 1,-1-7,0-7,0-22,1 15,-1 10,0 0,0 0,0 0,0 0,0 0,0 0,0 1,0-1,0 0,0 0,0 0,0 0,0 0,0 0,1 0,-1 0,0 0,0 0,0 0,0 0,0 0,0 0,0 0,0 0,0 0,0 0,0 0,0 0,0 0,0 0,0 0,0 0,0 0,0 0,0-1,0 1,0 0,0 0,1 0,-1 0,0 0,0 0,0 0,0 0,0 0,0 0,0 0,2 1,0-1,0 1,0 0,0-1,0 0,1 0,-1 1,0-1,0 0,0-1,1 1,0 0,1-1,90 6,-68-2,0-1,0-2,0 0,0-2,20-3,-42 3,1 1,-1-1,1 0,-1 0,0 0,0 0,0-1,0 0,0 0,0 0,-1 0,1-1,-1 1,0-1,0 0,-1 0,1 0,-1 0,0 0,0 0,0-1,0 1,-1-1,0 0,0 1,0-1,0 0,-1 1,0-1,0 0,0 0,-1-4,1 9,0 0,0 0,0 0,0 0,0 0,0 0,0 0,0 0,0 0,0-1,0 1,0 0,0 0,0 0,0 0,-1 0,1 0,0 0,0 0,0 0,0 0,0 0,0 0,0 0,0 0,0 0,0 0,0 0,0 0,0 0,0 0,-1 0,1 0,0 0,0 0,0 0,0 0,0 0,0 0,0 0,0 0,0 0,0 0,0 0,0 0,-1 0,1 0,0 0,0 0,0 0,0 0,0 0,0 0,0 0,0 0,0 0,0 0,0 0,0 0,0 0,0 0,0 1,0-1,0 0,0 0,-6 8,-3 10,-3 34,9-38,0-1,-1 0,-1 4,2-30,3-10,2 8,1 0,0 0,1 0,1 1,1 0,0-1,7-11,-52 67,24-28,2 1,0 0,1 1,0 1,1 0,0 1,45-49,-14 7,-12 15,0 0,1 0,0 1,1 0,0 0,3-1,-13 10,0 0,0 0,0 1,0-1,0 0,0 0,0 0,0 1,0-1,0 0,0 0,0 1,0-1,0 0,0 0,0 1,0-1,0 0,0 0,0 1,0-1,0 0,0 0,0 0,1 1,-1-1,0 0,0 0,0 0,0 1,1-1,-1 0,0 0,0 0,0 0,1 0,-1 0,0 1,0-1,0 0,1 0,-1 0,0 0,0 0,1 0,-1 0,0 0,0 0,1 0,-1 0,0 0,0 0,1 0,-1 0,0 0,0 0,0 0,1-1,-1 1,0 0,0 0,0 0,1 0,-1 0,0-1,-7 22,7-21,-16 36,-2 5,2 0,0 6,9-18,0-6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5.8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37 0,'-21'20,"10"4,11-23,-1-1,1 0,0 1,0-1,0 0,0 1,0-1,0 0,0 1,0-1,0 0,0 1,0-1,0 0,1 1,-1-1,0 0,0 0,0 1,0-1,0 0,1 1,-1-1,0 0,0 0,0 1,1-1,0 0,0 0,-1 1,1-1,0 0,0 0,0 0,-1 0,1 0,0 0,0-1,0 1,0 0,-1 0,1-1,0 1,0 0,0-1,3 0,0-1,1 0,-1 0,1 0,-1 0,0 0,0-1,3-2,-7 5,-1-1,1 1,0 0,0-1,-1 1,1 0,0 0,-1-1,1 1,0 0,-1 0,1 0,-1 0,1 0,0-1,-1 1,1 0,0 0,-1 0,1 0,-1 0,1 0,0 0,-1 0,1 0,-1 1,1-1,0 0,-1 0,1 0,-1 0,-16 3,15-3,1 1,-1 0,1 0,0 0,-1 1,1-1,0 0,0 0,0 1,0-1,0 1,0-1,0 0,0 1,1 0,-11 14,6-13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8.4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38.4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07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0.74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1.441"/>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2.504"/>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4.454"/>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5.457"/>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48.437"/>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0.725"/>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0,'0'0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3:54.802"/>
    </inkml:context>
    <inkml:brush xml:id="br0">
      <inkml:brushProperty name="width" value="0.05" units="cm"/>
      <inkml:brushProperty name="height" value="0.05" units="cm"/>
      <inkml:brushProperty name="color" value="#FFFFFF"/>
      <inkml:brushProperty name="ignorePressure" value="1"/>
    </inkml:brush>
  </inkml:definitions>
  <inkml:trace contextRef="#ctx0" brushRef="#br0">0 0,'0'0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4T20:56:18.161"/>
    </inkml:context>
    <inkml:brush xml:id="br0">
      <inkml:brushProperty name="width" value="0.05" units="cm"/>
      <inkml:brushProperty name="height" value="0.05" units="cm"/>
      <inkml:brushProperty name="color" value="#FFFFFF"/>
      <inkml:brushProperty name="ignorePressure" value="1"/>
    </inkml:brush>
  </inkml:definitions>
  <inkml:trace contextRef="#ctx0" brushRef="#br0">41 94,'1'-3,"1"-1,-1 0,1 1,-1 0,1-1,0 1,0 0,0 0,1 0,-1 0,1 0,0 1,-1-1,2 1,-4 2,0 0,0 0,0 0,0 0,0 0,0 0,0 0,0 0,0 0,0 0,1 0,-1 0,0 0,0 0,0 0,0 0,0 0,0 0,0 0,0 0,0 0,0 0,0 0,0 0,0 0,0 0,1 0,-1 0,0 0,0 0,0 0,0 0,0 0,0 0,0 1,0-1,0 0,0 0,0 0,0 0,0 0,0 0,0 0,0 0,0 0,0 0,0 0,0 0,0 0,0 1,0-1,0 0,0 0,0 0,0 0,0 0,0 0,0 0,0 0,0 0,0 0,-1 0,1 0,0 0,0 0,0 0,0 1,0-1,0 0,0 0,-4 10,-6 9,10-19,1 0,-1 0,0 0,0 0,0 0,0 0,0 0,0 0,0 0,0 0,0 1,0-1,0 0,0 0,0 0,1 0,-1 0,0 0,0 0,0 0,0 0,0 0,0 0,0 0,0 0,0 1,0-1,0 0,0 0,0 0,0 0,0 0,0 0,0 0,0 0,0 0,0 0,0 0,0 1,0-1,0 0,0 0,0 0,0 0,0 0,0 0,0 0,-1 0,1 0,0 0,0 0,0 0,0 0,0 1,0-1,0 0,0 0,9-7,12-11,30-40,-55 71,-8 9,6-16,0 0,0 0,0 0,-1-1,0 0,0 0,0 0,-1-1,0-1,1 1,-9 1,-9 7,16-8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3/15/2020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penstax.org/books/biology-2e/pages/7-2-glycolysi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openstax.org/books/biology-2e/pages/7-2-glycolysi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penstax.org/books/biology-2e/pages/7-2-glycolysi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openstax.org/books/biology-2e/pages/7-2-glycolysi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penstax.org/books/biology-2e/pages/7-2-glycolysi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openstax.org/books/biology-2e/pages/7-2-glycolysi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penstax.org/books/biology-2e/pages/7-2-glycolysi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openstax.org/books/biology-2e/pages/7-2-glycolysi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openstax.org/books/biology-2e/pages/7-2-glycolysi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openstax.org/books/biology-2e/pages/7-2-glycolysi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openstax.org/books/biology-2e/pages/7-2-glycolysi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openstax.org/books/biology-2e/pages/7-2-glycolysi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openstax.org/books/biology-2e/pages/7-2-glycolysi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five part series on Glycolysis. In part 1 of the series, we will provide you with an historical overview of glycolysis and a brief introduction to the 10 enzymatic reactions in the pathway.</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53317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Step 1</a:t>
            </a:r>
            <a:r>
              <a:rPr lang="en-US" dirty="0"/>
              <a:t>. The first step in glycolysis is catalyzed by hexokinase, an enzyme with broad specificity that catalyzes the phosphorylation of six-carbon sugars. Hexokinase phosphorylates glucose using ATP as the source of the phosphate, producing glucose-6-phosphate, a more reactive form of glucose. This reaction prevents the phosphorylated glucose molecule from continuing to interact with the GLUT proteins, and it can no longer leave the cell because the negatively charged phosphate will not allow it to cross the hydrophobic interior of the plasma membrane. Do note that both of these sugar forms (the free sugar and the phosphorylated version) are shifting back and forth between the ring-closed and ring-opened conformation.  The enzymes involved in the reactions are specific for one form or the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Text from </a:t>
            </a:r>
            <a:r>
              <a:rPr lang="en-US" sz="1200" dirty="0">
                <a:hlinkClick r:id="rId3"/>
              </a:rPr>
              <a:t>Clark, M.A., Douglas, M., and Choi, J. (2018) Biology 2e at openstax.org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2085320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2</a:t>
            </a:r>
            <a:r>
              <a:rPr lang="en-US" dirty="0"/>
              <a:t>. In the second step of glycolysis, an isomerase converts glucose-6-phosphate into one of its isomers, fructose-6-phosphate (this isomer has a phosphate attached at the location of the sixth carbon of the ring). An isomerase is an enzyme that catalyzes the conversion of a molecule into one of its isomers. (This change from </a:t>
            </a:r>
            <a:r>
              <a:rPr lang="en-US" dirty="0" err="1"/>
              <a:t>phosphoglucose</a:t>
            </a:r>
            <a:r>
              <a:rPr lang="en-US" dirty="0"/>
              <a:t> to </a:t>
            </a:r>
            <a:r>
              <a:rPr lang="en-US" dirty="0" err="1"/>
              <a:t>phosphofructose</a:t>
            </a:r>
            <a:r>
              <a:rPr lang="en-US" dirty="0"/>
              <a:t> allows the eventual split of the sugar into two three-carbon molecules.)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Text from </a:t>
            </a:r>
            <a:r>
              <a:rPr lang="en-US" sz="1200" dirty="0">
                <a:hlinkClick r:id="rId3"/>
              </a:rPr>
              <a:t>Clark, M.A., Douglas, M., and Choi, J. (2018) Biology 2e at openstax.org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1288212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3</a:t>
            </a:r>
            <a:r>
              <a:rPr lang="en-US" dirty="0"/>
              <a:t>. The third step is the phosphorylation of fructose-6-phosphate, catalyzed by the enzyme phosphofructokinase. A second ATP molecule donates a high-energy phosphate to fructose-6-phosphate, producing fructose-1,6-</a:t>
            </a:r>
            <a:r>
              <a:rPr lang="en-US" u="sng" dirty="0"/>
              <a:t>bi</a:t>
            </a:r>
            <a:r>
              <a:rPr lang="en-US" dirty="0"/>
              <a:t>sphosphate. In this pathway, phosphofructokinase is a rate-limiting enzyme. It is active when the concentration of ADP is high; it is less active when ADP levels are low and the concentration of ATP is high. Thus, if there is “sufficient” ATP in the system, the pathway slows down. This is a type of end product inhibition, since ATP is the end product of glucose catabolism.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Text from </a:t>
            </a:r>
            <a:r>
              <a:rPr lang="en-US" sz="1200" dirty="0">
                <a:hlinkClick r:id="rId3"/>
              </a:rPr>
              <a:t>Clark, M.A., Douglas, M., and Choi, J. (2018) Biology 2e at openstax.org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1307335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4</a:t>
            </a:r>
            <a:r>
              <a:rPr lang="en-US" dirty="0"/>
              <a:t>. The newly added high-energy phosphates further destabilize fructose-1,6-bisphosphate. The fourth step in glycolysis employs an enzyme, aldolase, to cleave fructose-1,6-bisphosphate into two three-carbon isomers: dihydroxyacetone phosphate and glyceraldehyde-3-phosphate.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Text from </a:t>
            </a:r>
            <a:r>
              <a:rPr lang="en-US" sz="1200" dirty="0">
                <a:hlinkClick r:id="rId3"/>
              </a:rPr>
              <a:t>Clark, M.A., Douglas, M., and Choi, J. (2018) Biology 2e at openstax.org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1592518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5</a:t>
            </a:r>
            <a:r>
              <a:rPr lang="en-US" dirty="0"/>
              <a:t>. In the fifth step, an isomerase transforms the dihydroxyacetone-phosphate into its isomer, glyceraldehyde-3-phosphate. Thus, the pathway will continue with two molecules of a glyceraldehyde-3-phosphate. At this point in the pathway, there is a net investment of energy from two ATP molecules in the breakdown of one glucose molecule.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Text from </a:t>
            </a:r>
            <a:r>
              <a:rPr lang="en-US" sz="1200" dirty="0">
                <a:hlinkClick r:id="rId3"/>
              </a:rPr>
              <a:t>Clark, M.A., Douglas, M., and Choi, J. (2018) Biology 2e at openstax.org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3357598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far, glycolysis has cost the cell two ATP molecules and produced two small, three-carbon sugar molecules. Both of these molecules will proceed through the second half of the pathway, and sufficient energy will be extracted to pay back the two ATP molecules used as an initial investment and produce a profit for the cell of two additional ATP molecules and two even higher-energy NADH molecules. </a:t>
            </a:r>
            <a:r>
              <a:rPr lang="en-US" sz="1200" dirty="0"/>
              <a:t>Text from </a:t>
            </a:r>
            <a:r>
              <a:rPr lang="en-US" sz="1200" dirty="0">
                <a:hlinkClick r:id="rId3"/>
              </a:rPr>
              <a:t>Clark, M.A., Douglas, M., and Choi, J. (2018) Biology 2e at openstax.org </a:t>
            </a:r>
            <a:endParaRPr lang="en-US" sz="1200"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4037451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Step 6</a:t>
            </a:r>
            <a:r>
              <a:rPr lang="en-US" dirty="0"/>
              <a:t>. The sixth step in glycolysis oxidizes the sugar (glyceraldehyde-3-phosphate), extracting high-energy electrons, which are picked up by the electron carrier NAD</a:t>
            </a:r>
            <a:r>
              <a:rPr lang="en-US" baseline="30000" dirty="0"/>
              <a:t>+</a:t>
            </a:r>
            <a:r>
              <a:rPr lang="en-US" dirty="0"/>
              <a:t>, producing NADH. The sugar is then phosphorylated by the addition of a second phosphate group, producing 1,3-bisphosphoglycerate. Note that the second phosphate group does not require another ATP molecule. Here again is a potential limiting factor for this pathway. The continuation of the reaction depends upon the availability of the oxidized form of the electron carrier, NAD</a:t>
            </a:r>
            <a:r>
              <a:rPr lang="en-US" baseline="30000" dirty="0"/>
              <a:t>+</a:t>
            </a:r>
            <a:r>
              <a:rPr lang="en-US" dirty="0"/>
              <a:t>. Thus, NADH must be continuously oxidized back into NAD</a:t>
            </a:r>
            <a:r>
              <a:rPr lang="en-US" baseline="30000" dirty="0"/>
              <a:t>+</a:t>
            </a:r>
            <a:r>
              <a:rPr lang="en-US" dirty="0"/>
              <a:t> in order to keep this step going. If NAD</a:t>
            </a:r>
            <a:r>
              <a:rPr lang="en-US" baseline="30000" dirty="0"/>
              <a:t>+</a:t>
            </a:r>
            <a:r>
              <a:rPr lang="en-US" dirty="0"/>
              <a:t> is not available, the second half of glycolysis slows down or stops. If oxygen is available in the system, the NADH will be oxidized readily, though indirectly, and the high-energy electrons from the hydrogen released in this process will be used to produce ATP. In an environment without oxygen, an alternate pathway (fermentation) can provide the oxidation of NADH to NAD</a:t>
            </a:r>
            <a:r>
              <a:rPr lang="en-US" baseline="30000" dirty="0"/>
              <a:t>+</a:t>
            </a:r>
            <a:r>
              <a:rPr lang="en-US" dirty="0"/>
              <a:t>. </a:t>
            </a:r>
            <a:r>
              <a:rPr lang="en-US" sz="1200" dirty="0"/>
              <a:t>Text from </a:t>
            </a:r>
            <a:r>
              <a:rPr lang="en-US" sz="1200" dirty="0">
                <a:hlinkClick r:id="rId3"/>
              </a:rPr>
              <a:t>Clark, M.A., Douglas, M., and Choi, J. (2018) Biology 2e at openstax.org </a:t>
            </a:r>
            <a:endParaRPr lang="en-US" sz="1200"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2127351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Step 7</a:t>
            </a:r>
            <a:r>
              <a:rPr lang="en-US" dirty="0"/>
              <a:t>. In the seventh step, catalyzed by phosphoglycerate kinase (an enzyme named for the reverse reaction), 1,3-bisphosphoglycerate donates a high-energy phosphate to ADP, forming one molecule of ATP. (This is an example of substrate-level phosphorylation.) A carbonyl group on the 1,3-bisphosphoglycerate is oxidized to a carboxyl group, and 3-phosphoglycerate is formed. </a:t>
            </a:r>
            <a:r>
              <a:rPr lang="en-US" sz="1200" dirty="0"/>
              <a:t>Text from </a:t>
            </a:r>
            <a:r>
              <a:rPr lang="en-US" sz="1200" dirty="0">
                <a:hlinkClick r:id="rId3"/>
              </a:rPr>
              <a:t>Clark, M.A., Douglas, M., and Choi, J. (2018) Biology 2e at openstax.org </a:t>
            </a:r>
            <a:endParaRPr lang="en-US" sz="1200"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1058065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Step 8</a:t>
            </a:r>
            <a:r>
              <a:rPr lang="en-US" dirty="0"/>
              <a:t>. In the eighth step, the remaining phosphate group in 3-phosphoglycerate moves from the third carbon to the second carbon, producing 2-phosphoglycerate (an isomer of 3-phosphoglycerate). The enzyme catalyzing this step is a mutase (isomerase). </a:t>
            </a:r>
            <a:r>
              <a:rPr lang="en-US" sz="1200" dirty="0"/>
              <a:t>Text from </a:t>
            </a:r>
            <a:r>
              <a:rPr lang="en-US" sz="1200" dirty="0">
                <a:hlinkClick r:id="rId3"/>
              </a:rPr>
              <a:t>Clark, M.A., Douglas, M., and Choi, J. (2018) Biology 2e at openstax.org </a:t>
            </a:r>
            <a:endParaRPr lang="en-US" sz="1200"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1186911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Step 9</a:t>
            </a:r>
            <a:r>
              <a:rPr lang="en-US" dirty="0"/>
              <a:t>. Enolase catalyzes the ninth step. This enzyme causes 2-phosphoglycerate to lose water from its structure; this is a dehydration reaction, resulting in the formation of a double bond that increases the potential energy in the remaining phosphate bond and produces phosphoenolpyruvate (PEP). </a:t>
            </a:r>
            <a:r>
              <a:rPr lang="en-US" sz="1200" dirty="0"/>
              <a:t>Text from </a:t>
            </a:r>
            <a:r>
              <a:rPr lang="en-US" sz="1200" dirty="0">
                <a:hlinkClick r:id="rId3"/>
              </a:rPr>
              <a:t>Clark, M.A., Douglas, M., and Choi, J. (2018) Biology 2e at openstax.org </a:t>
            </a:r>
            <a:endParaRPr lang="en-US" sz="1200"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198809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our journey into the glycolytic pathway, I just wanted to remind you about the concept of free energy within reactions. For a reaction to be spontaneous, the change in the free energy within the system must be negative.  From the equation above, you can see that the change in free energy of a reaction is dependent on concentration of the reactants and the products, as well as the temperature within the system. </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4159058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Step 10</a:t>
            </a:r>
            <a:r>
              <a:rPr lang="en-US" dirty="0"/>
              <a:t>. The last step in glycolysis is catalyzed by the enzyme pyruvate kinase (the enzyme in this case is named for the reverse reaction of pyruvate’s conversion into PEP) and results in the production of a second ATP molecule by substrate-level phosphorylation and the compound pyruvic acid (or its salt form, pyruvate). Many enzymes in enzymatic pathways are named for the reverse reactions, since the enzyme can catalyze both forward and reverse reactions (these may have been described initially by the reverse reaction that takes place in vitro, under </a:t>
            </a:r>
            <a:r>
              <a:rPr lang="en-US" dirty="0" err="1"/>
              <a:t>nonphysiological</a:t>
            </a:r>
            <a:r>
              <a:rPr lang="en-US" dirty="0"/>
              <a:t> conditions). </a:t>
            </a:r>
            <a:r>
              <a:rPr lang="en-US" sz="1200" dirty="0"/>
              <a:t>Text from </a:t>
            </a:r>
            <a:r>
              <a:rPr lang="en-US" sz="1200" dirty="0">
                <a:hlinkClick r:id="rId3"/>
              </a:rPr>
              <a:t>Clark, M.A., Douglas, M., and Choi, J. (2018) Biology 2e at openstax.org </a:t>
            </a:r>
            <a:endParaRPr lang="en-US" sz="1200"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3312381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glycolysis begins with glucose and produces two pyruvate molecules, four new ATP molecules, and two molecules of NADH. (Note: two ATP molecules are used in the first half of the pathway to prepare the six-carbon ring for cleavage, so the cell has a </a:t>
            </a:r>
            <a:r>
              <a:rPr lang="en-US" b="1" i="1" dirty="0"/>
              <a:t>net gain of two ATP molecules and two NADH molecules for its use</a:t>
            </a:r>
            <a:r>
              <a:rPr lang="en-US" dirty="0"/>
              <a:t>). If the cell cannot catabolize the pyruvate molecules further, it will harvest only two ATP molecules from one molecule of glucose. Mature mammalian red blood cells do not have mitochondria and thus are not capable of aerobic respiration—the process in which organisms convert energy in the presence of oxygen—Therefore, glycolysis is their sole source of ATP. If glycolysis is interrupted, these cells lose their ability to maintain their sodium-potassium pumps, and will die.</a:t>
            </a:r>
          </a:p>
          <a:p>
            <a:endParaRPr lang="en-US" dirty="0"/>
          </a:p>
          <a:p>
            <a:r>
              <a:rPr lang="en-US" dirty="0"/>
              <a:t>The last step in glycolysis will not occur if pyruvate kinase, the enzyme that catalyzes the formation of pyruvate, is not available in sufficient quantities. In this situation, the entire glycolysis pathway will proceed, but only two ATP molecules will be made in the second half. Thus, pyruvate kinase is a rate-limiting enzyme for glycolysis.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Text from </a:t>
            </a:r>
            <a:r>
              <a:rPr lang="en-US" sz="1200" dirty="0">
                <a:hlinkClick r:id="rId3"/>
              </a:rPr>
              <a:t>Clark, M.A., Douglas, M., and Choi, J. (2018) Biology 2e at openstax.org </a:t>
            </a: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900322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reactions that occur within the metabolic pathways that we will investigate are not favored.  Thus, it is necessary to drive the reaction to become spontaneous by either coupling the reaction with a spontaneous reaction that can generate enough free energy to drive the nonspontaneous reaction forward, or by using Le </a:t>
            </a:r>
            <a:r>
              <a:rPr lang="en-US" dirty="0" err="1"/>
              <a:t>Chatlier’s</a:t>
            </a:r>
            <a:r>
              <a:rPr lang="en-US" dirty="0"/>
              <a:t> principle and remove the products from the enzyme’s area as soon as they are made. This will help drive the reaction in the forward direction as it will reestablish equilibrium.  In this way, a small amount of product can be formed spontaneously. Continued removal of product or excess of reactant, will drive the reaction forward.</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4022932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schematic shows the coupling of two reactions.  The top reaction is nonspontaneous with a positive change in free energy of 21 kJ/mol.  This reaction can be driven in the forward direction, by coupling it with a strongly spontaneous reaction that releases -34 kJ/mol. The overall net reaction has a negative change in free energy and is spontaneous</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363525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spent a lot of time over the last week discussing the myriad of ways that our bodies use and need energy. The metabolic reactions of carbohydrates and other food molecules play an important role in generating this energy in the form of ATP. For carbohydrates, this begins with the metabolic process known as glycolysis (or the </a:t>
            </a:r>
            <a:r>
              <a:rPr lang="en-US" dirty="0" err="1"/>
              <a:t>breakdown,’lysis</a:t>
            </a:r>
            <a:r>
              <a:rPr lang="en-US" dirty="0"/>
              <a:t>’, of sugars, ‘</a:t>
            </a:r>
            <a:r>
              <a:rPr lang="en-US" dirty="0" err="1"/>
              <a:t>glyco</a:t>
            </a:r>
            <a:r>
              <a:rPr lang="en-US" dirty="0"/>
              <a:t>’) At the end of the 1910s Otto Meyerhof mapped some of these metabolic conversions by measuring heat trends and oxygen consumption in frog muscles. When the muscle is working, lactic acid is formed from carbohydrates, and Otto Meyerhof showed that during recovery, this is followed partly by the burning of lactic acid and partly by reprocessing of lactic acid to carbohydrates.</a:t>
            </a:r>
          </a:p>
          <a:p>
            <a:endParaRPr lang="en-US" dirty="0"/>
          </a:p>
          <a:p>
            <a:r>
              <a:rPr lang="en-US" dirty="0"/>
              <a:t>Concurrently, Archibald Hill was also outlining these processes in the muscles from frogs. In opposition to the prevailing view that mechanical movement and chemical processes were parallel sequences, Hill was able to show through measurements of heat generated by the mechanical processes that these were delayed in relation to the movements. The chemical sequence consists of a work phase, which is not dependent on oxygen supply, and a recovery phase, when oxygen is required. Together, their work has opened the door to understanding aerobic and anaerobic metabolism beginning with the process of glycolysis. They both shared the Nobel Prize in Physiology and Medicine in 1922 for their work in these processes.</a:t>
            </a:r>
          </a:p>
        </p:txBody>
      </p:sp>
      <p:sp>
        <p:nvSpPr>
          <p:cNvPr id="4" name="Slide Number Placeholder 3"/>
          <p:cNvSpPr>
            <a:spLocks noGrp="1"/>
          </p:cNvSpPr>
          <p:nvPr>
            <p:ph type="sldNum" sz="quarter" idx="5"/>
          </p:nvPr>
        </p:nvSpPr>
        <p:spPr/>
        <p:txBody>
          <a:bodyPr/>
          <a:lstStyle/>
          <a:p>
            <a:fld id="{B52687A1-C90D-471D-AF24-6780E67C6750}" type="slidenum">
              <a:rPr lang="en-US" smtClean="0"/>
              <a:t>5</a:t>
            </a:fld>
            <a:endParaRPr lang="en-US"/>
          </a:p>
        </p:txBody>
      </p:sp>
    </p:spTree>
    <p:extLst>
      <p:ext uri="{BB962C8B-B14F-4D97-AF65-F5344CB8AC3E}">
        <p14:creationId xmlns:p14="http://schemas.microsoft.com/office/powerpoint/2010/main" val="1352545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begin this section with an overview of the glycolytic pathway. The glycolytic pathways consists of 10 enzymatic steps that convert glucose to pyruvate.  This conversion generates a small amount of energy. The pyruvate can then be converted to lactic acid (lactate) in vertebrates or to ethanol in yeast in an anaerobic (or oxygen-independent) pathway or it can be fully oxidized to carbon dioxide in an aerobic (or oxygen-requiring) pathway that takes place within the mitochondria (which is shown in green above).  Aerobic oxidation yields about 18 times as much energy as the anaerobic pathways causing them to be favored over anaerobic pathways.  In fact, most animal tissues can only survive short anaerobic bursts that occur in isolation and don’t involve the entire organism. The aerobic pathway is required to sustain life. Yeast also prefer to grow using the aerobic, mitochondrial pathway. However, if oxygen is unavailable, yeast and other fungi can switch to anaerobic growth and produce ethanol as a byproduct. The production of alcoholic beverages through this fermentation process is quite popular.</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3603007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summary of the glycolytic pathway, metabolizing glucose to pyruvate, is shown on the left hand side in blue.  During aerobic metabolism, pyruvate would be converted to acetyl-CoA where it would then enter into the </a:t>
            </a:r>
            <a:r>
              <a:rPr lang="en-US" dirty="0" err="1"/>
              <a:t>Kreb</a:t>
            </a:r>
            <a:r>
              <a:rPr lang="en-US" dirty="0"/>
              <a:t> cycle within the matrix of the mitochondria. Future lectures will focus on the reactions inside the mitochondria.  Our focus for these lectures will be on the cytosolic reactions of the glycolytic pathway.</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2856025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summary of the 10 metabolic reactions of the glycolytic pathway. The pathway can be broken down into two major sections: (1) the energy consuming reactions and the (2) energy generating reactions. People always say the old adage that ‘It takes money to make money’.  The same can be thought about the glycolytic pathway. The first section requires an investment of energy, in order to generate energy in the second half of the reaction pathway.</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1546418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overview of the first half of the glycolytic reactions.  These are the energy requiring steps. From our lectures on glycogen metabolism, you have already been introduced to three of the five enzymes utilized in this pathway: The Hexokinase in step 1, The </a:t>
            </a:r>
            <a:r>
              <a:rPr lang="en-US" dirty="0" err="1"/>
              <a:t>Phosphoglucose</a:t>
            </a:r>
            <a:r>
              <a:rPr lang="en-US" dirty="0"/>
              <a:t> Isomerase in step 2, and the Triose Phosphate Isomerase in step 5.  Recall that the isomerase enzymes worked via an </a:t>
            </a:r>
            <a:r>
              <a:rPr lang="en-US" dirty="0" err="1"/>
              <a:t>ene</a:t>
            </a:r>
            <a:r>
              <a:rPr lang="en-US" dirty="0"/>
              <a:t>-diol intermediate and that the </a:t>
            </a:r>
            <a:r>
              <a:rPr lang="en-US" dirty="0" err="1"/>
              <a:t>phosphoglucose</a:t>
            </a:r>
            <a:r>
              <a:rPr lang="en-US" dirty="0"/>
              <a:t> isomerase first bound to the ring closed form of the sugar, but mediated ring opening during the reaction mechanism. Both the hexokinase in step 1 and the phosphofructokinase in step 3 are important enzymes in the regulation of the glycolytic pathway and will be discussed in more </a:t>
            </a:r>
            <a:r>
              <a:rPr lang="en-US" dirty="0" err="1"/>
              <a:t>detai</a:t>
            </a:r>
            <a:r>
              <a:rPr lang="en-US" dirty="0"/>
              <a:t>. </a:t>
            </a:r>
            <a:r>
              <a:rPr lang="en-US" sz="1200" dirty="0"/>
              <a:t>Text modified from </a:t>
            </a:r>
            <a:r>
              <a:rPr lang="en-US" sz="1200" dirty="0">
                <a:hlinkClick r:id="rId3"/>
              </a:rPr>
              <a:t>Clark, M.A., Douglas, M., and Choi, J. (2018) Biology 2e at openstax.org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3628046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hyperlink" Target="https://commons.wikimedia.org/wiki/Category:Glycolysis#/media/File:Gluc%C3%B2lisi.sv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hyperlink" Target="https://commons.wikimedia.org/wiki/Category:Glycolysis#/media/File:Gluc%C3%B2lisi.sv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hyperlink" Target="https://commons.wikimedia.org/wiki/Category:Glycolysis#/media/File:Gluc%C3%B2lisi.sv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commons.wikimedia.org/wiki/Category:Glycolysis#/media/File:Gluc%C3%B2lisi.sv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commons.wikimedia.org/wiki/Category:Glycolysis#/media/File:Gluc%C3%B2lisi.sv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customXml" Target="../ink/ink46.xml"/><Relationship Id="rId26" Type="http://schemas.openxmlformats.org/officeDocument/2006/relationships/customXml" Target="../ink/ink50.xml"/><Relationship Id="rId39" Type="http://schemas.openxmlformats.org/officeDocument/2006/relationships/image" Target="../media/image25.png"/><Relationship Id="rId21" Type="http://schemas.openxmlformats.org/officeDocument/2006/relationships/image" Target="../media/image20.png"/><Relationship Id="rId34" Type="http://schemas.openxmlformats.org/officeDocument/2006/relationships/customXml" Target="../ink/ink58.xml"/><Relationship Id="rId42" Type="http://schemas.openxmlformats.org/officeDocument/2006/relationships/customXml" Target="../ink/ink62.xml"/><Relationship Id="rId47" Type="http://schemas.openxmlformats.org/officeDocument/2006/relationships/customXml" Target="../ink/ink67.xml"/><Relationship Id="rId50" Type="http://schemas.openxmlformats.org/officeDocument/2006/relationships/customXml" Target="../ink/ink70.xml"/><Relationship Id="rId55" Type="http://schemas.openxmlformats.org/officeDocument/2006/relationships/customXml" Target="../ink/ink75.xml"/><Relationship Id="rId7" Type="http://schemas.openxmlformats.org/officeDocument/2006/relationships/image" Target="../media/image12.png"/><Relationship Id="rId2" Type="http://schemas.openxmlformats.org/officeDocument/2006/relationships/notesSlide" Target="../notesSlides/notesSlide15.xml"/><Relationship Id="rId16" Type="http://schemas.openxmlformats.org/officeDocument/2006/relationships/customXml" Target="../ink/ink45.xml"/><Relationship Id="rId29" Type="http://schemas.openxmlformats.org/officeDocument/2006/relationships/customXml" Target="../ink/ink53.xml"/><Relationship Id="rId11" Type="http://schemas.openxmlformats.org/officeDocument/2006/relationships/image" Target="../media/image15.png"/><Relationship Id="rId24" Type="http://schemas.openxmlformats.org/officeDocument/2006/relationships/customXml" Target="../ink/ink49.xml"/><Relationship Id="rId32" Type="http://schemas.openxmlformats.org/officeDocument/2006/relationships/customXml" Target="../ink/ink56.xml"/><Relationship Id="rId37" Type="http://schemas.openxmlformats.org/officeDocument/2006/relationships/customXml" Target="../ink/ink60.xml"/><Relationship Id="rId40" Type="http://schemas.openxmlformats.org/officeDocument/2006/relationships/image" Target="../media/image13.png"/><Relationship Id="rId45" Type="http://schemas.openxmlformats.org/officeDocument/2006/relationships/customXml" Target="../ink/ink65.xml"/><Relationship Id="rId53" Type="http://schemas.openxmlformats.org/officeDocument/2006/relationships/customXml" Target="../ink/ink73.xml"/><Relationship Id="rId58" Type="http://schemas.openxmlformats.org/officeDocument/2006/relationships/customXml" Target="../ink/ink78.xml"/><Relationship Id="rId5" Type="http://schemas.openxmlformats.org/officeDocument/2006/relationships/hyperlink" Target="https://commons.wikimedia.org/wiki/Category:Glycolysis#/media/File:Gluc%C3%B2lisi.svg" TargetMode="External"/><Relationship Id="rId19"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customXml" Target="../ink/ink44.xml"/><Relationship Id="rId22" Type="http://schemas.openxmlformats.org/officeDocument/2006/relationships/customXml" Target="../ink/ink48.xml"/><Relationship Id="rId27" Type="http://schemas.openxmlformats.org/officeDocument/2006/relationships/customXml" Target="../ink/ink51.xml"/><Relationship Id="rId30" Type="http://schemas.openxmlformats.org/officeDocument/2006/relationships/customXml" Target="../ink/ink54.xml"/><Relationship Id="rId35" Type="http://schemas.openxmlformats.org/officeDocument/2006/relationships/customXml" Target="../ink/ink59.xml"/><Relationship Id="rId43" Type="http://schemas.openxmlformats.org/officeDocument/2006/relationships/customXml" Target="../ink/ink63.xml"/><Relationship Id="rId48" Type="http://schemas.openxmlformats.org/officeDocument/2006/relationships/customXml" Target="../ink/ink68.xml"/><Relationship Id="rId56" Type="http://schemas.openxmlformats.org/officeDocument/2006/relationships/customXml" Target="../ink/ink76.xml"/><Relationship Id="rId8" Type="http://schemas.openxmlformats.org/officeDocument/2006/relationships/customXml" Target="../ink/ink41.xml"/><Relationship Id="rId51" Type="http://schemas.openxmlformats.org/officeDocument/2006/relationships/customXml" Target="../ink/ink71.xml"/><Relationship Id="rId3" Type="http://schemas.openxmlformats.org/officeDocument/2006/relationships/image" Target="../media/image9.png"/><Relationship Id="rId12" Type="http://schemas.openxmlformats.org/officeDocument/2006/relationships/customXml" Target="../ink/ink43.xml"/><Relationship Id="rId17" Type="http://schemas.openxmlformats.org/officeDocument/2006/relationships/image" Target="../media/image18.png"/><Relationship Id="rId25" Type="http://schemas.openxmlformats.org/officeDocument/2006/relationships/image" Target="../media/image22.png"/><Relationship Id="rId33" Type="http://schemas.openxmlformats.org/officeDocument/2006/relationships/customXml" Target="../ink/ink57.xml"/><Relationship Id="rId38" Type="http://schemas.openxmlformats.org/officeDocument/2006/relationships/image" Target="../media/image24.png"/><Relationship Id="rId46" Type="http://schemas.openxmlformats.org/officeDocument/2006/relationships/customXml" Target="../ink/ink66.xml"/><Relationship Id="rId59" Type="http://schemas.openxmlformats.org/officeDocument/2006/relationships/customXml" Target="../ink/ink79.xml"/><Relationship Id="rId20" Type="http://schemas.openxmlformats.org/officeDocument/2006/relationships/customXml" Target="../ink/ink47.xml"/><Relationship Id="rId41" Type="http://schemas.openxmlformats.org/officeDocument/2006/relationships/customXml" Target="../ink/ink61.xml"/><Relationship Id="rId54" Type="http://schemas.openxmlformats.org/officeDocument/2006/relationships/customXml" Target="../ink/ink74.xml"/><Relationship Id="rId1" Type="http://schemas.openxmlformats.org/officeDocument/2006/relationships/slideLayout" Target="../slideLayouts/slideLayout4.xml"/><Relationship Id="rId6" Type="http://schemas.openxmlformats.org/officeDocument/2006/relationships/image" Target="../media/image11.png"/><Relationship Id="rId15" Type="http://schemas.openxmlformats.org/officeDocument/2006/relationships/image" Target="../media/image17.png"/><Relationship Id="rId23" Type="http://schemas.openxmlformats.org/officeDocument/2006/relationships/image" Target="../media/image21.png"/><Relationship Id="rId28" Type="http://schemas.openxmlformats.org/officeDocument/2006/relationships/customXml" Target="../ink/ink52.xml"/><Relationship Id="rId36" Type="http://schemas.openxmlformats.org/officeDocument/2006/relationships/image" Target="../media/image23.png"/><Relationship Id="rId49" Type="http://schemas.openxmlformats.org/officeDocument/2006/relationships/customXml" Target="../ink/ink69.xml"/><Relationship Id="rId57" Type="http://schemas.openxmlformats.org/officeDocument/2006/relationships/customXml" Target="../ink/ink77.xml"/><Relationship Id="rId10" Type="http://schemas.openxmlformats.org/officeDocument/2006/relationships/customXml" Target="../ink/ink42.xml"/><Relationship Id="rId31" Type="http://schemas.openxmlformats.org/officeDocument/2006/relationships/customXml" Target="../ink/ink55.xml"/><Relationship Id="rId44" Type="http://schemas.openxmlformats.org/officeDocument/2006/relationships/customXml" Target="../ink/ink64.xml"/><Relationship Id="rId52" Type="http://schemas.openxmlformats.org/officeDocument/2006/relationships/customXml" Target="../ink/ink72.xml"/><Relationship Id="rId60" Type="http://schemas.openxmlformats.org/officeDocument/2006/relationships/customXml" Target="../ink/ink80.xml"/></Relationships>
</file>

<file path=ppt/slides/_rels/slide16.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customXml" Target="../ink/ink86.xml"/><Relationship Id="rId26" Type="http://schemas.openxmlformats.org/officeDocument/2006/relationships/customXml" Target="../ink/ink90.xml"/><Relationship Id="rId39" Type="http://schemas.openxmlformats.org/officeDocument/2006/relationships/image" Target="../media/image25.png"/><Relationship Id="rId21" Type="http://schemas.openxmlformats.org/officeDocument/2006/relationships/image" Target="../media/image20.png"/><Relationship Id="rId34" Type="http://schemas.openxmlformats.org/officeDocument/2006/relationships/customXml" Target="../ink/ink98.xml"/><Relationship Id="rId42" Type="http://schemas.openxmlformats.org/officeDocument/2006/relationships/customXml" Target="../ink/ink102.xml"/><Relationship Id="rId47" Type="http://schemas.openxmlformats.org/officeDocument/2006/relationships/customXml" Target="../ink/ink107.xml"/><Relationship Id="rId50" Type="http://schemas.openxmlformats.org/officeDocument/2006/relationships/customXml" Target="../ink/ink110.xml"/><Relationship Id="rId55" Type="http://schemas.openxmlformats.org/officeDocument/2006/relationships/customXml" Target="../ink/ink115.xml"/><Relationship Id="rId7" Type="http://schemas.openxmlformats.org/officeDocument/2006/relationships/image" Target="../media/image12.png"/><Relationship Id="rId2" Type="http://schemas.openxmlformats.org/officeDocument/2006/relationships/notesSlide" Target="../notesSlides/notesSlide16.xml"/><Relationship Id="rId16" Type="http://schemas.openxmlformats.org/officeDocument/2006/relationships/customXml" Target="../ink/ink85.xml"/><Relationship Id="rId29" Type="http://schemas.openxmlformats.org/officeDocument/2006/relationships/customXml" Target="../ink/ink93.xml"/><Relationship Id="rId11" Type="http://schemas.openxmlformats.org/officeDocument/2006/relationships/image" Target="../media/image15.png"/><Relationship Id="rId24" Type="http://schemas.openxmlformats.org/officeDocument/2006/relationships/customXml" Target="../ink/ink89.xml"/><Relationship Id="rId32" Type="http://schemas.openxmlformats.org/officeDocument/2006/relationships/customXml" Target="../ink/ink96.xml"/><Relationship Id="rId37" Type="http://schemas.openxmlformats.org/officeDocument/2006/relationships/customXml" Target="../ink/ink100.xml"/><Relationship Id="rId40" Type="http://schemas.openxmlformats.org/officeDocument/2006/relationships/image" Target="../media/image13.png"/><Relationship Id="rId45" Type="http://schemas.openxmlformats.org/officeDocument/2006/relationships/customXml" Target="../ink/ink105.xml"/><Relationship Id="rId53" Type="http://schemas.openxmlformats.org/officeDocument/2006/relationships/customXml" Target="../ink/ink113.xml"/><Relationship Id="rId58" Type="http://schemas.openxmlformats.org/officeDocument/2006/relationships/customXml" Target="../ink/ink118.xml"/><Relationship Id="rId5" Type="http://schemas.openxmlformats.org/officeDocument/2006/relationships/hyperlink" Target="https://commons.wikimedia.org/wiki/Category:Glycolysis#/media/File:Gluc%C3%B2lisi.svg" TargetMode="External"/><Relationship Id="rId19"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customXml" Target="../ink/ink84.xml"/><Relationship Id="rId22" Type="http://schemas.openxmlformats.org/officeDocument/2006/relationships/customXml" Target="../ink/ink88.xml"/><Relationship Id="rId27" Type="http://schemas.openxmlformats.org/officeDocument/2006/relationships/customXml" Target="../ink/ink91.xml"/><Relationship Id="rId30" Type="http://schemas.openxmlformats.org/officeDocument/2006/relationships/customXml" Target="../ink/ink94.xml"/><Relationship Id="rId35" Type="http://schemas.openxmlformats.org/officeDocument/2006/relationships/customXml" Target="../ink/ink99.xml"/><Relationship Id="rId43" Type="http://schemas.openxmlformats.org/officeDocument/2006/relationships/customXml" Target="../ink/ink103.xml"/><Relationship Id="rId48" Type="http://schemas.openxmlformats.org/officeDocument/2006/relationships/customXml" Target="../ink/ink108.xml"/><Relationship Id="rId56" Type="http://schemas.openxmlformats.org/officeDocument/2006/relationships/customXml" Target="../ink/ink116.xml"/><Relationship Id="rId8" Type="http://schemas.openxmlformats.org/officeDocument/2006/relationships/customXml" Target="../ink/ink81.xml"/><Relationship Id="rId51" Type="http://schemas.openxmlformats.org/officeDocument/2006/relationships/customXml" Target="../ink/ink111.xml"/><Relationship Id="rId3" Type="http://schemas.openxmlformats.org/officeDocument/2006/relationships/image" Target="../media/image9.png"/><Relationship Id="rId12" Type="http://schemas.openxmlformats.org/officeDocument/2006/relationships/customXml" Target="../ink/ink83.xml"/><Relationship Id="rId17" Type="http://schemas.openxmlformats.org/officeDocument/2006/relationships/image" Target="../media/image18.png"/><Relationship Id="rId25" Type="http://schemas.openxmlformats.org/officeDocument/2006/relationships/image" Target="../media/image22.png"/><Relationship Id="rId33" Type="http://schemas.openxmlformats.org/officeDocument/2006/relationships/customXml" Target="../ink/ink97.xml"/><Relationship Id="rId38" Type="http://schemas.openxmlformats.org/officeDocument/2006/relationships/image" Target="../media/image24.png"/><Relationship Id="rId46" Type="http://schemas.openxmlformats.org/officeDocument/2006/relationships/customXml" Target="../ink/ink106.xml"/><Relationship Id="rId59" Type="http://schemas.openxmlformats.org/officeDocument/2006/relationships/customXml" Target="../ink/ink119.xml"/><Relationship Id="rId20" Type="http://schemas.openxmlformats.org/officeDocument/2006/relationships/customXml" Target="../ink/ink87.xml"/><Relationship Id="rId41" Type="http://schemas.openxmlformats.org/officeDocument/2006/relationships/customXml" Target="../ink/ink101.xml"/><Relationship Id="rId54" Type="http://schemas.openxmlformats.org/officeDocument/2006/relationships/customXml" Target="../ink/ink114.xml"/><Relationship Id="rId1" Type="http://schemas.openxmlformats.org/officeDocument/2006/relationships/slideLayout" Target="../slideLayouts/slideLayout4.xml"/><Relationship Id="rId6" Type="http://schemas.openxmlformats.org/officeDocument/2006/relationships/image" Target="../media/image11.png"/><Relationship Id="rId15" Type="http://schemas.openxmlformats.org/officeDocument/2006/relationships/image" Target="../media/image17.png"/><Relationship Id="rId23" Type="http://schemas.openxmlformats.org/officeDocument/2006/relationships/image" Target="../media/image21.png"/><Relationship Id="rId28" Type="http://schemas.openxmlformats.org/officeDocument/2006/relationships/customXml" Target="../ink/ink92.xml"/><Relationship Id="rId36" Type="http://schemas.openxmlformats.org/officeDocument/2006/relationships/image" Target="../media/image23.png"/><Relationship Id="rId49" Type="http://schemas.openxmlformats.org/officeDocument/2006/relationships/customXml" Target="../ink/ink109.xml"/><Relationship Id="rId57" Type="http://schemas.openxmlformats.org/officeDocument/2006/relationships/customXml" Target="../ink/ink117.xml"/><Relationship Id="rId10" Type="http://schemas.openxmlformats.org/officeDocument/2006/relationships/customXml" Target="../ink/ink82.xml"/><Relationship Id="rId31" Type="http://schemas.openxmlformats.org/officeDocument/2006/relationships/customXml" Target="../ink/ink95.xml"/><Relationship Id="rId44" Type="http://schemas.openxmlformats.org/officeDocument/2006/relationships/customXml" Target="../ink/ink104.xml"/><Relationship Id="rId52" Type="http://schemas.openxmlformats.org/officeDocument/2006/relationships/customXml" Target="../ink/ink112.xml"/><Relationship Id="rId60" Type="http://schemas.openxmlformats.org/officeDocument/2006/relationships/customXml" Target="../ink/ink120.xml"/></Relationships>
</file>

<file path=ppt/slides/_rels/slide17.xml.rels><?xml version="1.0" encoding="UTF-8" standalone="yes"?>
<Relationships xmlns="http://schemas.openxmlformats.org/package/2006/relationships"><Relationship Id="rId26" Type="http://schemas.openxmlformats.org/officeDocument/2006/relationships/customXml" Target="../ink/ink130.xml"/><Relationship Id="rId21" Type="http://schemas.openxmlformats.org/officeDocument/2006/relationships/image" Target="../media/image20.png"/><Relationship Id="rId42" Type="http://schemas.openxmlformats.org/officeDocument/2006/relationships/customXml" Target="../ink/ink142.xml"/><Relationship Id="rId47" Type="http://schemas.openxmlformats.org/officeDocument/2006/relationships/customXml" Target="../ink/ink147.xml"/><Relationship Id="rId63" Type="http://schemas.openxmlformats.org/officeDocument/2006/relationships/customXml" Target="../ink/ink162.xml"/><Relationship Id="rId68" Type="http://schemas.openxmlformats.org/officeDocument/2006/relationships/customXml" Target="../ink/ink165.xml"/><Relationship Id="rId84" Type="http://schemas.openxmlformats.org/officeDocument/2006/relationships/customXml" Target="../ink/ink177.xml"/><Relationship Id="rId16" Type="http://schemas.openxmlformats.org/officeDocument/2006/relationships/customXml" Target="../ink/ink125.xml"/><Relationship Id="rId11" Type="http://schemas.openxmlformats.org/officeDocument/2006/relationships/image" Target="../media/image15.png"/><Relationship Id="rId32" Type="http://schemas.openxmlformats.org/officeDocument/2006/relationships/customXml" Target="../ink/ink136.xml"/><Relationship Id="rId37" Type="http://schemas.openxmlformats.org/officeDocument/2006/relationships/customXml" Target="../ink/ink140.xml"/><Relationship Id="rId53" Type="http://schemas.openxmlformats.org/officeDocument/2006/relationships/customXml" Target="../ink/ink153.xml"/><Relationship Id="rId58" Type="http://schemas.openxmlformats.org/officeDocument/2006/relationships/customXml" Target="../ink/ink158.xml"/><Relationship Id="rId74" Type="http://schemas.openxmlformats.org/officeDocument/2006/relationships/customXml" Target="../ink/ink169.xml"/><Relationship Id="rId79" Type="http://schemas.openxmlformats.org/officeDocument/2006/relationships/customXml" Target="../ink/ink172.xml"/><Relationship Id="rId5" Type="http://schemas.openxmlformats.org/officeDocument/2006/relationships/hyperlink" Target="https://commons.wikimedia.org/wiki/Category:Glycolysis#/media/File:Gluc%C3%B2lisi.svg" TargetMode="External"/><Relationship Id="rId19" Type="http://schemas.openxmlformats.org/officeDocument/2006/relationships/image" Target="../media/image19.png"/><Relationship Id="rId14" Type="http://schemas.openxmlformats.org/officeDocument/2006/relationships/customXml" Target="../ink/ink124.xml"/><Relationship Id="rId22" Type="http://schemas.openxmlformats.org/officeDocument/2006/relationships/customXml" Target="../ink/ink128.xml"/><Relationship Id="rId27" Type="http://schemas.openxmlformats.org/officeDocument/2006/relationships/customXml" Target="../ink/ink131.xml"/><Relationship Id="rId30" Type="http://schemas.openxmlformats.org/officeDocument/2006/relationships/customXml" Target="../ink/ink134.xml"/><Relationship Id="rId35" Type="http://schemas.openxmlformats.org/officeDocument/2006/relationships/customXml" Target="../ink/ink139.xml"/><Relationship Id="rId43" Type="http://schemas.openxmlformats.org/officeDocument/2006/relationships/customXml" Target="../ink/ink143.xml"/><Relationship Id="rId48" Type="http://schemas.openxmlformats.org/officeDocument/2006/relationships/customXml" Target="../ink/ink148.xml"/><Relationship Id="rId56" Type="http://schemas.openxmlformats.org/officeDocument/2006/relationships/customXml" Target="../ink/ink156.xml"/><Relationship Id="rId64" Type="http://schemas.openxmlformats.org/officeDocument/2006/relationships/image" Target="../media/image28.png"/><Relationship Id="rId69" Type="http://schemas.openxmlformats.org/officeDocument/2006/relationships/image" Target="../media/image30.png"/><Relationship Id="rId77" Type="http://schemas.openxmlformats.org/officeDocument/2006/relationships/image" Target="../media/image33.png"/><Relationship Id="rId8" Type="http://schemas.openxmlformats.org/officeDocument/2006/relationships/customXml" Target="../ink/ink121.xml"/><Relationship Id="rId51" Type="http://schemas.openxmlformats.org/officeDocument/2006/relationships/customXml" Target="../ink/ink151.xml"/><Relationship Id="rId72" Type="http://schemas.openxmlformats.org/officeDocument/2006/relationships/customXml" Target="../ink/ink167.xml"/><Relationship Id="rId80" Type="http://schemas.openxmlformats.org/officeDocument/2006/relationships/customXml" Target="../ink/ink173.xml"/><Relationship Id="rId85" Type="http://schemas.openxmlformats.org/officeDocument/2006/relationships/customXml" Target="../ink/ink178.xml"/><Relationship Id="rId3" Type="http://schemas.openxmlformats.org/officeDocument/2006/relationships/image" Target="../media/image9.png"/><Relationship Id="rId12" Type="http://schemas.openxmlformats.org/officeDocument/2006/relationships/customXml" Target="../ink/ink123.xml"/><Relationship Id="rId17" Type="http://schemas.openxmlformats.org/officeDocument/2006/relationships/image" Target="../media/image18.png"/><Relationship Id="rId25" Type="http://schemas.openxmlformats.org/officeDocument/2006/relationships/image" Target="../media/image22.png"/><Relationship Id="rId33" Type="http://schemas.openxmlformats.org/officeDocument/2006/relationships/customXml" Target="../ink/ink137.xml"/><Relationship Id="rId38" Type="http://schemas.openxmlformats.org/officeDocument/2006/relationships/image" Target="../media/image24.png"/><Relationship Id="rId46" Type="http://schemas.openxmlformats.org/officeDocument/2006/relationships/customXml" Target="../ink/ink146.xml"/><Relationship Id="rId59" Type="http://schemas.openxmlformats.org/officeDocument/2006/relationships/customXml" Target="../ink/ink159.xml"/><Relationship Id="rId67" Type="http://schemas.openxmlformats.org/officeDocument/2006/relationships/customXml" Target="../ink/ink164.xml"/><Relationship Id="rId20" Type="http://schemas.openxmlformats.org/officeDocument/2006/relationships/customXml" Target="../ink/ink127.xml"/><Relationship Id="rId41" Type="http://schemas.openxmlformats.org/officeDocument/2006/relationships/customXml" Target="../ink/ink141.xml"/><Relationship Id="rId54" Type="http://schemas.openxmlformats.org/officeDocument/2006/relationships/customXml" Target="../ink/ink154.xml"/><Relationship Id="rId62" Type="http://schemas.openxmlformats.org/officeDocument/2006/relationships/image" Target="../media/image27.png"/><Relationship Id="rId70" Type="http://schemas.openxmlformats.org/officeDocument/2006/relationships/customXml" Target="../ink/ink166.xml"/><Relationship Id="rId75" Type="http://schemas.openxmlformats.org/officeDocument/2006/relationships/image" Target="../media/image32.png"/><Relationship Id="rId83" Type="http://schemas.openxmlformats.org/officeDocument/2006/relationships/customXml" Target="../ink/ink176.xml"/><Relationship Id="rId88" Type="http://schemas.openxmlformats.org/officeDocument/2006/relationships/customXml" Target="../ink/ink181.xml"/><Relationship Id="rId1" Type="http://schemas.openxmlformats.org/officeDocument/2006/relationships/slideLayout" Target="../slideLayouts/slideLayout4.xml"/><Relationship Id="rId6" Type="http://schemas.openxmlformats.org/officeDocument/2006/relationships/image" Target="../media/image11.png"/><Relationship Id="rId15" Type="http://schemas.openxmlformats.org/officeDocument/2006/relationships/image" Target="../media/image17.png"/><Relationship Id="rId23" Type="http://schemas.openxmlformats.org/officeDocument/2006/relationships/image" Target="../media/image21.png"/><Relationship Id="rId28" Type="http://schemas.openxmlformats.org/officeDocument/2006/relationships/customXml" Target="../ink/ink132.xml"/><Relationship Id="rId36" Type="http://schemas.openxmlformats.org/officeDocument/2006/relationships/image" Target="../media/image23.png"/><Relationship Id="rId49" Type="http://schemas.openxmlformats.org/officeDocument/2006/relationships/customXml" Target="../ink/ink149.xml"/><Relationship Id="rId57" Type="http://schemas.openxmlformats.org/officeDocument/2006/relationships/customXml" Target="../ink/ink157.xml"/><Relationship Id="rId10" Type="http://schemas.openxmlformats.org/officeDocument/2006/relationships/customXml" Target="../ink/ink122.xml"/><Relationship Id="rId31" Type="http://schemas.openxmlformats.org/officeDocument/2006/relationships/customXml" Target="../ink/ink135.xml"/><Relationship Id="rId44" Type="http://schemas.openxmlformats.org/officeDocument/2006/relationships/customXml" Target="../ink/ink144.xml"/><Relationship Id="rId52" Type="http://schemas.openxmlformats.org/officeDocument/2006/relationships/customXml" Target="../ink/ink152.xml"/><Relationship Id="rId60" Type="http://schemas.openxmlformats.org/officeDocument/2006/relationships/customXml" Target="../ink/ink160.xml"/><Relationship Id="rId65" Type="http://schemas.openxmlformats.org/officeDocument/2006/relationships/customXml" Target="../ink/ink163.xml"/><Relationship Id="rId73" Type="http://schemas.openxmlformats.org/officeDocument/2006/relationships/customXml" Target="../ink/ink168.xml"/><Relationship Id="rId78" Type="http://schemas.openxmlformats.org/officeDocument/2006/relationships/customXml" Target="../ink/ink171.xml"/><Relationship Id="rId81" Type="http://schemas.openxmlformats.org/officeDocument/2006/relationships/customXml" Target="../ink/ink174.xml"/><Relationship Id="rId86" Type="http://schemas.openxmlformats.org/officeDocument/2006/relationships/customXml" Target="../ink/ink179.xml"/><Relationship Id="rId4" Type="http://schemas.openxmlformats.org/officeDocument/2006/relationships/image" Target="../media/image10.png"/><Relationship Id="rId9" Type="http://schemas.openxmlformats.org/officeDocument/2006/relationships/image" Target="../media/image14.png"/><Relationship Id="rId13" Type="http://schemas.openxmlformats.org/officeDocument/2006/relationships/image" Target="../media/image16.png"/><Relationship Id="rId18" Type="http://schemas.openxmlformats.org/officeDocument/2006/relationships/customXml" Target="../ink/ink126.xml"/><Relationship Id="rId39" Type="http://schemas.openxmlformats.org/officeDocument/2006/relationships/image" Target="../media/image25.png"/><Relationship Id="rId34" Type="http://schemas.openxmlformats.org/officeDocument/2006/relationships/customXml" Target="../ink/ink138.xml"/><Relationship Id="rId50" Type="http://schemas.openxmlformats.org/officeDocument/2006/relationships/customXml" Target="../ink/ink150.xml"/><Relationship Id="rId55" Type="http://schemas.openxmlformats.org/officeDocument/2006/relationships/customXml" Target="../ink/ink155.xml"/><Relationship Id="rId76" Type="http://schemas.openxmlformats.org/officeDocument/2006/relationships/customXml" Target="../ink/ink170.xml"/><Relationship Id="rId7" Type="http://schemas.openxmlformats.org/officeDocument/2006/relationships/image" Target="../media/image12.png"/><Relationship Id="rId71" Type="http://schemas.openxmlformats.org/officeDocument/2006/relationships/image" Target="../media/image31.png"/><Relationship Id="rId2" Type="http://schemas.openxmlformats.org/officeDocument/2006/relationships/notesSlide" Target="../notesSlides/notesSlide17.xml"/><Relationship Id="rId29" Type="http://schemas.openxmlformats.org/officeDocument/2006/relationships/customXml" Target="../ink/ink133.xml"/><Relationship Id="rId24" Type="http://schemas.openxmlformats.org/officeDocument/2006/relationships/customXml" Target="../ink/ink129.xml"/><Relationship Id="rId40" Type="http://schemas.openxmlformats.org/officeDocument/2006/relationships/image" Target="../media/image13.png"/><Relationship Id="rId45" Type="http://schemas.openxmlformats.org/officeDocument/2006/relationships/customXml" Target="../ink/ink145.xml"/><Relationship Id="rId66" Type="http://schemas.openxmlformats.org/officeDocument/2006/relationships/image" Target="../media/image29.png"/><Relationship Id="rId87" Type="http://schemas.openxmlformats.org/officeDocument/2006/relationships/customXml" Target="../ink/ink180.xml"/><Relationship Id="rId61" Type="http://schemas.openxmlformats.org/officeDocument/2006/relationships/customXml" Target="../ink/ink161.xml"/><Relationship Id="rId82" Type="http://schemas.openxmlformats.org/officeDocument/2006/relationships/customXml" Target="../ink/ink175.xml"/></Relationships>
</file>

<file path=ppt/slides/_rels/slide18.xml.rels><?xml version="1.0" encoding="UTF-8" standalone="yes"?>
<Relationships xmlns="http://schemas.openxmlformats.org/package/2006/relationships"><Relationship Id="rId26" Type="http://schemas.openxmlformats.org/officeDocument/2006/relationships/customXml" Target="../ink/ink191.xml"/><Relationship Id="rId21" Type="http://schemas.openxmlformats.org/officeDocument/2006/relationships/image" Target="../media/image20.png"/><Relationship Id="rId42" Type="http://schemas.openxmlformats.org/officeDocument/2006/relationships/customXml" Target="../ink/ink203.xml"/><Relationship Id="rId47" Type="http://schemas.openxmlformats.org/officeDocument/2006/relationships/customXml" Target="../ink/ink208.xml"/><Relationship Id="rId63" Type="http://schemas.openxmlformats.org/officeDocument/2006/relationships/customXml" Target="../ink/ink223.xml"/><Relationship Id="rId68" Type="http://schemas.openxmlformats.org/officeDocument/2006/relationships/customXml" Target="../ink/ink226.xml"/><Relationship Id="rId84" Type="http://schemas.openxmlformats.org/officeDocument/2006/relationships/customXml" Target="../ink/ink238.xml"/><Relationship Id="rId16" Type="http://schemas.openxmlformats.org/officeDocument/2006/relationships/customXml" Target="../ink/ink186.xml"/><Relationship Id="rId11" Type="http://schemas.openxmlformats.org/officeDocument/2006/relationships/image" Target="../media/image15.png"/><Relationship Id="rId32" Type="http://schemas.openxmlformats.org/officeDocument/2006/relationships/customXml" Target="../ink/ink197.xml"/><Relationship Id="rId37" Type="http://schemas.openxmlformats.org/officeDocument/2006/relationships/customXml" Target="../ink/ink201.xml"/><Relationship Id="rId53" Type="http://schemas.openxmlformats.org/officeDocument/2006/relationships/customXml" Target="../ink/ink214.xml"/><Relationship Id="rId58" Type="http://schemas.openxmlformats.org/officeDocument/2006/relationships/customXml" Target="../ink/ink219.xml"/><Relationship Id="rId74" Type="http://schemas.openxmlformats.org/officeDocument/2006/relationships/customXml" Target="../ink/ink230.xml"/><Relationship Id="rId79" Type="http://schemas.openxmlformats.org/officeDocument/2006/relationships/customXml" Target="../ink/ink233.xml"/><Relationship Id="rId5" Type="http://schemas.openxmlformats.org/officeDocument/2006/relationships/hyperlink" Target="https://commons.wikimedia.org/wiki/Category:Glycolysis#/media/File:Gluc%C3%B2lisi.svg" TargetMode="External"/><Relationship Id="rId19" Type="http://schemas.openxmlformats.org/officeDocument/2006/relationships/image" Target="../media/image19.png"/><Relationship Id="rId14" Type="http://schemas.openxmlformats.org/officeDocument/2006/relationships/customXml" Target="../ink/ink185.xml"/><Relationship Id="rId22" Type="http://schemas.openxmlformats.org/officeDocument/2006/relationships/customXml" Target="../ink/ink189.xml"/><Relationship Id="rId27" Type="http://schemas.openxmlformats.org/officeDocument/2006/relationships/customXml" Target="../ink/ink192.xml"/><Relationship Id="rId30" Type="http://schemas.openxmlformats.org/officeDocument/2006/relationships/customXml" Target="../ink/ink195.xml"/><Relationship Id="rId35" Type="http://schemas.openxmlformats.org/officeDocument/2006/relationships/customXml" Target="../ink/ink200.xml"/><Relationship Id="rId43" Type="http://schemas.openxmlformats.org/officeDocument/2006/relationships/customXml" Target="../ink/ink204.xml"/><Relationship Id="rId48" Type="http://schemas.openxmlformats.org/officeDocument/2006/relationships/customXml" Target="../ink/ink209.xml"/><Relationship Id="rId56" Type="http://schemas.openxmlformats.org/officeDocument/2006/relationships/customXml" Target="../ink/ink217.xml"/><Relationship Id="rId64" Type="http://schemas.openxmlformats.org/officeDocument/2006/relationships/image" Target="../media/image28.png"/><Relationship Id="rId69" Type="http://schemas.openxmlformats.org/officeDocument/2006/relationships/image" Target="../media/image30.png"/><Relationship Id="rId77" Type="http://schemas.openxmlformats.org/officeDocument/2006/relationships/image" Target="../media/image33.png"/><Relationship Id="rId8" Type="http://schemas.openxmlformats.org/officeDocument/2006/relationships/customXml" Target="../ink/ink182.xml"/><Relationship Id="rId51" Type="http://schemas.openxmlformats.org/officeDocument/2006/relationships/customXml" Target="../ink/ink212.xml"/><Relationship Id="rId72" Type="http://schemas.openxmlformats.org/officeDocument/2006/relationships/customXml" Target="../ink/ink228.xml"/><Relationship Id="rId80" Type="http://schemas.openxmlformats.org/officeDocument/2006/relationships/customXml" Target="../ink/ink234.xml"/><Relationship Id="rId85" Type="http://schemas.openxmlformats.org/officeDocument/2006/relationships/customXml" Target="../ink/ink239.xml"/><Relationship Id="rId3" Type="http://schemas.openxmlformats.org/officeDocument/2006/relationships/image" Target="../media/image9.png"/><Relationship Id="rId12" Type="http://schemas.openxmlformats.org/officeDocument/2006/relationships/customXml" Target="../ink/ink184.xml"/><Relationship Id="rId17" Type="http://schemas.openxmlformats.org/officeDocument/2006/relationships/image" Target="../media/image18.png"/><Relationship Id="rId25" Type="http://schemas.openxmlformats.org/officeDocument/2006/relationships/image" Target="../media/image22.png"/><Relationship Id="rId33" Type="http://schemas.openxmlformats.org/officeDocument/2006/relationships/customXml" Target="../ink/ink198.xml"/><Relationship Id="rId38" Type="http://schemas.openxmlformats.org/officeDocument/2006/relationships/image" Target="../media/image24.png"/><Relationship Id="rId46" Type="http://schemas.openxmlformats.org/officeDocument/2006/relationships/customXml" Target="../ink/ink207.xml"/><Relationship Id="rId59" Type="http://schemas.openxmlformats.org/officeDocument/2006/relationships/customXml" Target="../ink/ink220.xml"/><Relationship Id="rId67" Type="http://schemas.openxmlformats.org/officeDocument/2006/relationships/customXml" Target="../ink/ink225.xml"/><Relationship Id="rId20" Type="http://schemas.openxmlformats.org/officeDocument/2006/relationships/customXml" Target="../ink/ink188.xml"/><Relationship Id="rId41" Type="http://schemas.openxmlformats.org/officeDocument/2006/relationships/customXml" Target="../ink/ink202.xml"/><Relationship Id="rId54" Type="http://schemas.openxmlformats.org/officeDocument/2006/relationships/customXml" Target="../ink/ink215.xml"/><Relationship Id="rId62" Type="http://schemas.openxmlformats.org/officeDocument/2006/relationships/image" Target="../media/image27.png"/><Relationship Id="rId70" Type="http://schemas.openxmlformats.org/officeDocument/2006/relationships/customXml" Target="../ink/ink227.xml"/><Relationship Id="rId75" Type="http://schemas.openxmlformats.org/officeDocument/2006/relationships/image" Target="../media/image32.png"/><Relationship Id="rId83" Type="http://schemas.openxmlformats.org/officeDocument/2006/relationships/customXml" Target="../ink/ink237.xml"/><Relationship Id="rId88" Type="http://schemas.openxmlformats.org/officeDocument/2006/relationships/customXml" Target="../ink/ink242.xml"/><Relationship Id="rId1" Type="http://schemas.openxmlformats.org/officeDocument/2006/relationships/slideLayout" Target="../slideLayouts/slideLayout4.xml"/><Relationship Id="rId6" Type="http://schemas.openxmlformats.org/officeDocument/2006/relationships/image" Target="../media/image11.png"/><Relationship Id="rId15" Type="http://schemas.openxmlformats.org/officeDocument/2006/relationships/image" Target="../media/image17.png"/><Relationship Id="rId23" Type="http://schemas.openxmlformats.org/officeDocument/2006/relationships/image" Target="../media/image21.png"/><Relationship Id="rId28" Type="http://schemas.openxmlformats.org/officeDocument/2006/relationships/customXml" Target="../ink/ink193.xml"/><Relationship Id="rId36" Type="http://schemas.openxmlformats.org/officeDocument/2006/relationships/image" Target="../media/image23.png"/><Relationship Id="rId49" Type="http://schemas.openxmlformats.org/officeDocument/2006/relationships/customXml" Target="../ink/ink210.xml"/><Relationship Id="rId57" Type="http://schemas.openxmlformats.org/officeDocument/2006/relationships/customXml" Target="../ink/ink218.xml"/><Relationship Id="rId10" Type="http://schemas.openxmlformats.org/officeDocument/2006/relationships/customXml" Target="../ink/ink183.xml"/><Relationship Id="rId31" Type="http://schemas.openxmlformats.org/officeDocument/2006/relationships/customXml" Target="../ink/ink196.xml"/><Relationship Id="rId44" Type="http://schemas.openxmlformats.org/officeDocument/2006/relationships/customXml" Target="../ink/ink205.xml"/><Relationship Id="rId52" Type="http://schemas.openxmlformats.org/officeDocument/2006/relationships/customXml" Target="../ink/ink213.xml"/><Relationship Id="rId60" Type="http://schemas.openxmlformats.org/officeDocument/2006/relationships/customXml" Target="../ink/ink221.xml"/><Relationship Id="rId65" Type="http://schemas.openxmlformats.org/officeDocument/2006/relationships/customXml" Target="../ink/ink224.xml"/><Relationship Id="rId73" Type="http://schemas.openxmlformats.org/officeDocument/2006/relationships/customXml" Target="../ink/ink229.xml"/><Relationship Id="rId78" Type="http://schemas.openxmlformats.org/officeDocument/2006/relationships/customXml" Target="../ink/ink232.xml"/><Relationship Id="rId81" Type="http://schemas.openxmlformats.org/officeDocument/2006/relationships/customXml" Target="../ink/ink235.xml"/><Relationship Id="rId86" Type="http://schemas.openxmlformats.org/officeDocument/2006/relationships/customXml" Target="../ink/ink240.xml"/><Relationship Id="rId4" Type="http://schemas.openxmlformats.org/officeDocument/2006/relationships/image" Target="../media/image10.png"/><Relationship Id="rId9" Type="http://schemas.openxmlformats.org/officeDocument/2006/relationships/image" Target="../media/image14.png"/><Relationship Id="rId13" Type="http://schemas.openxmlformats.org/officeDocument/2006/relationships/image" Target="../media/image16.png"/><Relationship Id="rId18" Type="http://schemas.openxmlformats.org/officeDocument/2006/relationships/customXml" Target="../ink/ink187.xml"/><Relationship Id="rId39" Type="http://schemas.openxmlformats.org/officeDocument/2006/relationships/image" Target="../media/image25.png"/><Relationship Id="rId34" Type="http://schemas.openxmlformats.org/officeDocument/2006/relationships/customXml" Target="../ink/ink199.xml"/><Relationship Id="rId50" Type="http://schemas.openxmlformats.org/officeDocument/2006/relationships/customXml" Target="../ink/ink211.xml"/><Relationship Id="rId55" Type="http://schemas.openxmlformats.org/officeDocument/2006/relationships/customXml" Target="../ink/ink216.xml"/><Relationship Id="rId76" Type="http://schemas.openxmlformats.org/officeDocument/2006/relationships/customXml" Target="../ink/ink231.xml"/><Relationship Id="rId7" Type="http://schemas.openxmlformats.org/officeDocument/2006/relationships/image" Target="../media/image12.png"/><Relationship Id="rId71" Type="http://schemas.openxmlformats.org/officeDocument/2006/relationships/image" Target="../media/image31.png"/><Relationship Id="rId2" Type="http://schemas.openxmlformats.org/officeDocument/2006/relationships/notesSlide" Target="../notesSlides/notesSlide18.xml"/><Relationship Id="rId29" Type="http://schemas.openxmlformats.org/officeDocument/2006/relationships/customXml" Target="../ink/ink194.xml"/><Relationship Id="rId24" Type="http://schemas.openxmlformats.org/officeDocument/2006/relationships/customXml" Target="../ink/ink190.xml"/><Relationship Id="rId40" Type="http://schemas.openxmlformats.org/officeDocument/2006/relationships/image" Target="../media/image13.png"/><Relationship Id="rId45" Type="http://schemas.openxmlformats.org/officeDocument/2006/relationships/customXml" Target="../ink/ink206.xml"/><Relationship Id="rId66" Type="http://schemas.openxmlformats.org/officeDocument/2006/relationships/image" Target="../media/image29.png"/><Relationship Id="rId87" Type="http://schemas.openxmlformats.org/officeDocument/2006/relationships/customXml" Target="../ink/ink241.xml"/><Relationship Id="rId61" Type="http://schemas.openxmlformats.org/officeDocument/2006/relationships/customXml" Target="../ink/ink222.xml"/><Relationship Id="rId82" Type="http://schemas.openxmlformats.org/officeDocument/2006/relationships/customXml" Target="../ink/ink236.xml"/></Relationships>
</file>

<file path=ppt/slides/_rels/slide19.xml.rels><?xml version="1.0" encoding="UTF-8" standalone="yes"?>
<Relationships xmlns="http://schemas.openxmlformats.org/package/2006/relationships"><Relationship Id="rId26" Type="http://schemas.openxmlformats.org/officeDocument/2006/relationships/customXml" Target="../ink/ink252.xml"/><Relationship Id="rId21" Type="http://schemas.openxmlformats.org/officeDocument/2006/relationships/image" Target="../media/image20.png"/><Relationship Id="rId42" Type="http://schemas.openxmlformats.org/officeDocument/2006/relationships/customXml" Target="../ink/ink264.xml"/><Relationship Id="rId47" Type="http://schemas.openxmlformats.org/officeDocument/2006/relationships/customXml" Target="../ink/ink269.xml"/><Relationship Id="rId63" Type="http://schemas.openxmlformats.org/officeDocument/2006/relationships/customXml" Target="../ink/ink284.xml"/><Relationship Id="rId68" Type="http://schemas.openxmlformats.org/officeDocument/2006/relationships/customXml" Target="../ink/ink287.xml"/><Relationship Id="rId84" Type="http://schemas.openxmlformats.org/officeDocument/2006/relationships/customXml" Target="../ink/ink299.xml"/><Relationship Id="rId16" Type="http://schemas.openxmlformats.org/officeDocument/2006/relationships/customXml" Target="../ink/ink247.xml"/><Relationship Id="rId11" Type="http://schemas.openxmlformats.org/officeDocument/2006/relationships/image" Target="../media/image15.png"/><Relationship Id="rId32" Type="http://schemas.openxmlformats.org/officeDocument/2006/relationships/customXml" Target="../ink/ink258.xml"/><Relationship Id="rId37" Type="http://schemas.openxmlformats.org/officeDocument/2006/relationships/customXml" Target="../ink/ink262.xml"/><Relationship Id="rId53" Type="http://schemas.openxmlformats.org/officeDocument/2006/relationships/customXml" Target="../ink/ink275.xml"/><Relationship Id="rId58" Type="http://schemas.openxmlformats.org/officeDocument/2006/relationships/customXml" Target="../ink/ink280.xml"/><Relationship Id="rId74" Type="http://schemas.openxmlformats.org/officeDocument/2006/relationships/customXml" Target="../ink/ink291.xml"/><Relationship Id="rId79" Type="http://schemas.openxmlformats.org/officeDocument/2006/relationships/customXml" Target="../ink/ink294.xml"/><Relationship Id="rId5" Type="http://schemas.openxmlformats.org/officeDocument/2006/relationships/hyperlink" Target="https://commons.wikimedia.org/wiki/Category:Glycolysis#/media/File:Gluc%C3%B2lisi.svg" TargetMode="External"/><Relationship Id="rId19" Type="http://schemas.openxmlformats.org/officeDocument/2006/relationships/image" Target="../media/image19.png"/><Relationship Id="rId14" Type="http://schemas.openxmlformats.org/officeDocument/2006/relationships/customXml" Target="../ink/ink246.xml"/><Relationship Id="rId22" Type="http://schemas.openxmlformats.org/officeDocument/2006/relationships/customXml" Target="../ink/ink250.xml"/><Relationship Id="rId27" Type="http://schemas.openxmlformats.org/officeDocument/2006/relationships/customXml" Target="../ink/ink253.xml"/><Relationship Id="rId30" Type="http://schemas.openxmlformats.org/officeDocument/2006/relationships/customXml" Target="../ink/ink256.xml"/><Relationship Id="rId35" Type="http://schemas.openxmlformats.org/officeDocument/2006/relationships/customXml" Target="../ink/ink261.xml"/><Relationship Id="rId43" Type="http://schemas.openxmlformats.org/officeDocument/2006/relationships/customXml" Target="../ink/ink265.xml"/><Relationship Id="rId48" Type="http://schemas.openxmlformats.org/officeDocument/2006/relationships/customXml" Target="../ink/ink270.xml"/><Relationship Id="rId56" Type="http://schemas.openxmlformats.org/officeDocument/2006/relationships/customXml" Target="../ink/ink278.xml"/><Relationship Id="rId64" Type="http://schemas.openxmlformats.org/officeDocument/2006/relationships/image" Target="../media/image28.png"/><Relationship Id="rId69" Type="http://schemas.openxmlformats.org/officeDocument/2006/relationships/image" Target="../media/image30.png"/><Relationship Id="rId77" Type="http://schemas.openxmlformats.org/officeDocument/2006/relationships/image" Target="../media/image33.png"/><Relationship Id="rId8" Type="http://schemas.openxmlformats.org/officeDocument/2006/relationships/customXml" Target="../ink/ink243.xml"/><Relationship Id="rId51" Type="http://schemas.openxmlformats.org/officeDocument/2006/relationships/customXml" Target="../ink/ink273.xml"/><Relationship Id="rId72" Type="http://schemas.openxmlformats.org/officeDocument/2006/relationships/customXml" Target="../ink/ink289.xml"/><Relationship Id="rId80" Type="http://schemas.openxmlformats.org/officeDocument/2006/relationships/customXml" Target="../ink/ink295.xml"/><Relationship Id="rId85" Type="http://schemas.openxmlformats.org/officeDocument/2006/relationships/customXml" Target="../ink/ink300.xml"/><Relationship Id="rId3" Type="http://schemas.openxmlformats.org/officeDocument/2006/relationships/image" Target="../media/image9.png"/><Relationship Id="rId12" Type="http://schemas.openxmlformats.org/officeDocument/2006/relationships/customXml" Target="../ink/ink245.xml"/><Relationship Id="rId17" Type="http://schemas.openxmlformats.org/officeDocument/2006/relationships/image" Target="../media/image18.png"/><Relationship Id="rId25" Type="http://schemas.openxmlformats.org/officeDocument/2006/relationships/image" Target="../media/image22.png"/><Relationship Id="rId33" Type="http://schemas.openxmlformats.org/officeDocument/2006/relationships/customXml" Target="../ink/ink259.xml"/><Relationship Id="rId38" Type="http://schemas.openxmlformats.org/officeDocument/2006/relationships/image" Target="../media/image24.png"/><Relationship Id="rId46" Type="http://schemas.openxmlformats.org/officeDocument/2006/relationships/customXml" Target="../ink/ink268.xml"/><Relationship Id="rId59" Type="http://schemas.openxmlformats.org/officeDocument/2006/relationships/customXml" Target="../ink/ink281.xml"/><Relationship Id="rId67" Type="http://schemas.openxmlformats.org/officeDocument/2006/relationships/customXml" Target="../ink/ink286.xml"/><Relationship Id="rId20" Type="http://schemas.openxmlformats.org/officeDocument/2006/relationships/customXml" Target="../ink/ink249.xml"/><Relationship Id="rId41" Type="http://schemas.openxmlformats.org/officeDocument/2006/relationships/customXml" Target="../ink/ink263.xml"/><Relationship Id="rId54" Type="http://schemas.openxmlformats.org/officeDocument/2006/relationships/customXml" Target="../ink/ink276.xml"/><Relationship Id="rId62" Type="http://schemas.openxmlformats.org/officeDocument/2006/relationships/image" Target="../media/image27.png"/><Relationship Id="rId70" Type="http://schemas.openxmlformats.org/officeDocument/2006/relationships/customXml" Target="../ink/ink288.xml"/><Relationship Id="rId75" Type="http://schemas.openxmlformats.org/officeDocument/2006/relationships/image" Target="../media/image32.png"/><Relationship Id="rId83" Type="http://schemas.openxmlformats.org/officeDocument/2006/relationships/customXml" Target="../ink/ink298.xml"/><Relationship Id="rId88" Type="http://schemas.openxmlformats.org/officeDocument/2006/relationships/customXml" Target="../ink/ink303.xml"/><Relationship Id="rId1" Type="http://schemas.openxmlformats.org/officeDocument/2006/relationships/slideLayout" Target="../slideLayouts/slideLayout4.xml"/><Relationship Id="rId6" Type="http://schemas.openxmlformats.org/officeDocument/2006/relationships/image" Target="../media/image11.png"/><Relationship Id="rId15" Type="http://schemas.openxmlformats.org/officeDocument/2006/relationships/image" Target="../media/image17.png"/><Relationship Id="rId23" Type="http://schemas.openxmlformats.org/officeDocument/2006/relationships/image" Target="../media/image21.png"/><Relationship Id="rId28" Type="http://schemas.openxmlformats.org/officeDocument/2006/relationships/customXml" Target="../ink/ink254.xml"/><Relationship Id="rId36" Type="http://schemas.openxmlformats.org/officeDocument/2006/relationships/image" Target="../media/image23.png"/><Relationship Id="rId49" Type="http://schemas.openxmlformats.org/officeDocument/2006/relationships/customXml" Target="../ink/ink271.xml"/><Relationship Id="rId57" Type="http://schemas.openxmlformats.org/officeDocument/2006/relationships/customXml" Target="../ink/ink279.xml"/><Relationship Id="rId10" Type="http://schemas.openxmlformats.org/officeDocument/2006/relationships/customXml" Target="../ink/ink244.xml"/><Relationship Id="rId31" Type="http://schemas.openxmlformats.org/officeDocument/2006/relationships/customXml" Target="../ink/ink257.xml"/><Relationship Id="rId44" Type="http://schemas.openxmlformats.org/officeDocument/2006/relationships/customXml" Target="../ink/ink266.xml"/><Relationship Id="rId52" Type="http://schemas.openxmlformats.org/officeDocument/2006/relationships/customXml" Target="../ink/ink274.xml"/><Relationship Id="rId60" Type="http://schemas.openxmlformats.org/officeDocument/2006/relationships/customXml" Target="../ink/ink282.xml"/><Relationship Id="rId65" Type="http://schemas.openxmlformats.org/officeDocument/2006/relationships/customXml" Target="../ink/ink285.xml"/><Relationship Id="rId73" Type="http://schemas.openxmlformats.org/officeDocument/2006/relationships/customXml" Target="../ink/ink290.xml"/><Relationship Id="rId78" Type="http://schemas.openxmlformats.org/officeDocument/2006/relationships/customXml" Target="../ink/ink293.xml"/><Relationship Id="rId81" Type="http://schemas.openxmlformats.org/officeDocument/2006/relationships/customXml" Target="../ink/ink296.xml"/><Relationship Id="rId86" Type="http://schemas.openxmlformats.org/officeDocument/2006/relationships/customXml" Target="../ink/ink301.xml"/><Relationship Id="rId4" Type="http://schemas.openxmlformats.org/officeDocument/2006/relationships/image" Target="../media/image10.png"/><Relationship Id="rId9" Type="http://schemas.openxmlformats.org/officeDocument/2006/relationships/image" Target="../media/image14.png"/><Relationship Id="rId13" Type="http://schemas.openxmlformats.org/officeDocument/2006/relationships/image" Target="../media/image16.png"/><Relationship Id="rId18" Type="http://schemas.openxmlformats.org/officeDocument/2006/relationships/customXml" Target="../ink/ink248.xml"/><Relationship Id="rId39" Type="http://schemas.openxmlformats.org/officeDocument/2006/relationships/image" Target="../media/image25.png"/><Relationship Id="rId34" Type="http://schemas.openxmlformats.org/officeDocument/2006/relationships/customXml" Target="../ink/ink260.xml"/><Relationship Id="rId50" Type="http://schemas.openxmlformats.org/officeDocument/2006/relationships/customXml" Target="../ink/ink272.xml"/><Relationship Id="rId55" Type="http://schemas.openxmlformats.org/officeDocument/2006/relationships/customXml" Target="../ink/ink277.xml"/><Relationship Id="rId76" Type="http://schemas.openxmlformats.org/officeDocument/2006/relationships/customXml" Target="../ink/ink292.xml"/><Relationship Id="rId7" Type="http://schemas.openxmlformats.org/officeDocument/2006/relationships/image" Target="../media/image12.png"/><Relationship Id="rId71" Type="http://schemas.openxmlformats.org/officeDocument/2006/relationships/image" Target="../media/image31.png"/><Relationship Id="rId2" Type="http://schemas.openxmlformats.org/officeDocument/2006/relationships/notesSlide" Target="../notesSlides/notesSlide19.xml"/><Relationship Id="rId29" Type="http://schemas.openxmlformats.org/officeDocument/2006/relationships/customXml" Target="../ink/ink255.xml"/><Relationship Id="rId24" Type="http://schemas.openxmlformats.org/officeDocument/2006/relationships/customXml" Target="../ink/ink251.xml"/><Relationship Id="rId40" Type="http://schemas.openxmlformats.org/officeDocument/2006/relationships/image" Target="../media/image13.png"/><Relationship Id="rId45" Type="http://schemas.openxmlformats.org/officeDocument/2006/relationships/customXml" Target="../ink/ink267.xml"/><Relationship Id="rId66" Type="http://schemas.openxmlformats.org/officeDocument/2006/relationships/image" Target="../media/image29.png"/><Relationship Id="rId87" Type="http://schemas.openxmlformats.org/officeDocument/2006/relationships/customXml" Target="../ink/ink302.xml"/><Relationship Id="rId61" Type="http://schemas.openxmlformats.org/officeDocument/2006/relationships/customXml" Target="../ink/ink283.xml"/><Relationship Id="rId82" Type="http://schemas.openxmlformats.org/officeDocument/2006/relationships/customXml" Target="../ink/ink29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6" Type="http://schemas.openxmlformats.org/officeDocument/2006/relationships/customXml" Target="../ink/ink313.xml"/><Relationship Id="rId21" Type="http://schemas.openxmlformats.org/officeDocument/2006/relationships/image" Target="../media/image20.png"/><Relationship Id="rId42" Type="http://schemas.openxmlformats.org/officeDocument/2006/relationships/customXml" Target="../ink/ink325.xml"/><Relationship Id="rId47" Type="http://schemas.openxmlformats.org/officeDocument/2006/relationships/customXml" Target="../ink/ink330.xml"/><Relationship Id="rId63" Type="http://schemas.openxmlformats.org/officeDocument/2006/relationships/customXml" Target="../ink/ink345.xml"/><Relationship Id="rId68" Type="http://schemas.openxmlformats.org/officeDocument/2006/relationships/customXml" Target="../ink/ink348.xml"/><Relationship Id="rId84" Type="http://schemas.openxmlformats.org/officeDocument/2006/relationships/customXml" Target="../ink/ink360.xml"/><Relationship Id="rId89" Type="http://schemas.openxmlformats.org/officeDocument/2006/relationships/customXml" Target="../ink/ink365.xml"/><Relationship Id="rId16" Type="http://schemas.openxmlformats.org/officeDocument/2006/relationships/customXml" Target="../ink/ink308.xml"/><Relationship Id="rId107" Type="http://schemas.openxmlformats.org/officeDocument/2006/relationships/customXml" Target="../ink/ink383.xml"/><Relationship Id="rId11" Type="http://schemas.openxmlformats.org/officeDocument/2006/relationships/image" Target="../media/image15.png"/><Relationship Id="rId32" Type="http://schemas.openxmlformats.org/officeDocument/2006/relationships/customXml" Target="../ink/ink319.xml"/><Relationship Id="rId37" Type="http://schemas.openxmlformats.org/officeDocument/2006/relationships/customXml" Target="../ink/ink323.xml"/><Relationship Id="rId53" Type="http://schemas.openxmlformats.org/officeDocument/2006/relationships/customXml" Target="../ink/ink336.xml"/><Relationship Id="rId58" Type="http://schemas.openxmlformats.org/officeDocument/2006/relationships/customXml" Target="../ink/ink341.xml"/><Relationship Id="rId74" Type="http://schemas.openxmlformats.org/officeDocument/2006/relationships/customXml" Target="../ink/ink352.xml"/><Relationship Id="rId79" Type="http://schemas.openxmlformats.org/officeDocument/2006/relationships/customXml" Target="../ink/ink355.xml"/><Relationship Id="rId102" Type="http://schemas.openxmlformats.org/officeDocument/2006/relationships/customXml" Target="../ink/ink378.xml"/><Relationship Id="rId5" Type="http://schemas.openxmlformats.org/officeDocument/2006/relationships/hyperlink" Target="https://commons.wikimedia.org/wiki/Category:Glycolysis#/media/File:Gluc%C3%B2lisi.svg" TargetMode="External"/><Relationship Id="rId90" Type="http://schemas.openxmlformats.org/officeDocument/2006/relationships/customXml" Target="../ink/ink366.xml"/><Relationship Id="rId95" Type="http://schemas.openxmlformats.org/officeDocument/2006/relationships/customXml" Target="../ink/ink371.xml"/><Relationship Id="rId22" Type="http://schemas.openxmlformats.org/officeDocument/2006/relationships/customXml" Target="../ink/ink311.xml"/><Relationship Id="rId27" Type="http://schemas.openxmlformats.org/officeDocument/2006/relationships/customXml" Target="../ink/ink314.xml"/><Relationship Id="rId43" Type="http://schemas.openxmlformats.org/officeDocument/2006/relationships/customXml" Target="../ink/ink326.xml"/><Relationship Id="rId48" Type="http://schemas.openxmlformats.org/officeDocument/2006/relationships/customXml" Target="../ink/ink331.xml"/><Relationship Id="rId64" Type="http://schemas.openxmlformats.org/officeDocument/2006/relationships/image" Target="../media/image28.png"/><Relationship Id="rId69" Type="http://schemas.openxmlformats.org/officeDocument/2006/relationships/image" Target="../media/image30.png"/><Relationship Id="rId80" Type="http://schemas.openxmlformats.org/officeDocument/2006/relationships/customXml" Target="../ink/ink356.xml"/><Relationship Id="rId85" Type="http://schemas.openxmlformats.org/officeDocument/2006/relationships/customXml" Target="../ink/ink361.xml"/><Relationship Id="rId12" Type="http://schemas.openxmlformats.org/officeDocument/2006/relationships/customXml" Target="../ink/ink306.xml"/><Relationship Id="rId17" Type="http://schemas.openxmlformats.org/officeDocument/2006/relationships/image" Target="../media/image18.png"/><Relationship Id="rId33" Type="http://schemas.openxmlformats.org/officeDocument/2006/relationships/customXml" Target="../ink/ink320.xml"/><Relationship Id="rId38" Type="http://schemas.openxmlformats.org/officeDocument/2006/relationships/image" Target="../media/image24.png"/><Relationship Id="rId59" Type="http://schemas.openxmlformats.org/officeDocument/2006/relationships/customXml" Target="../ink/ink342.xml"/><Relationship Id="rId103" Type="http://schemas.openxmlformats.org/officeDocument/2006/relationships/customXml" Target="../ink/ink379.xml"/><Relationship Id="rId108" Type="http://schemas.openxmlformats.org/officeDocument/2006/relationships/customXml" Target="../ink/ink384.xml"/><Relationship Id="rId20" Type="http://schemas.openxmlformats.org/officeDocument/2006/relationships/customXml" Target="../ink/ink310.xml"/><Relationship Id="rId41" Type="http://schemas.openxmlformats.org/officeDocument/2006/relationships/customXml" Target="../ink/ink324.xml"/><Relationship Id="rId54" Type="http://schemas.openxmlformats.org/officeDocument/2006/relationships/customXml" Target="../ink/ink337.xml"/><Relationship Id="rId62" Type="http://schemas.openxmlformats.org/officeDocument/2006/relationships/image" Target="../media/image27.png"/><Relationship Id="rId70" Type="http://schemas.openxmlformats.org/officeDocument/2006/relationships/customXml" Target="../ink/ink349.xml"/><Relationship Id="rId75" Type="http://schemas.openxmlformats.org/officeDocument/2006/relationships/image" Target="../media/image32.png"/><Relationship Id="rId83" Type="http://schemas.openxmlformats.org/officeDocument/2006/relationships/customXml" Target="../ink/ink359.xml"/><Relationship Id="rId88" Type="http://schemas.openxmlformats.org/officeDocument/2006/relationships/customXml" Target="../ink/ink364.xml"/><Relationship Id="rId91" Type="http://schemas.openxmlformats.org/officeDocument/2006/relationships/customXml" Target="../ink/ink367.xml"/><Relationship Id="rId96" Type="http://schemas.openxmlformats.org/officeDocument/2006/relationships/customXml" Target="../ink/ink372.xml"/><Relationship Id="rId1" Type="http://schemas.openxmlformats.org/officeDocument/2006/relationships/slideLayout" Target="../slideLayouts/slideLayout4.xml"/><Relationship Id="rId6" Type="http://schemas.openxmlformats.org/officeDocument/2006/relationships/image" Target="../media/image11.png"/><Relationship Id="rId15" Type="http://schemas.openxmlformats.org/officeDocument/2006/relationships/image" Target="../media/image17.png"/><Relationship Id="rId23" Type="http://schemas.openxmlformats.org/officeDocument/2006/relationships/image" Target="../media/image21.png"/><Relationship Id="rId28" Type="http://schemas.openxmlformats.org/officeDocument/2006/relationships/customXml" Target="../ink/ink315.xml"/><Relationship Id="rId36" Type="http://schemas.openxmlformats.org/officeDocument/2006/relationships/image" Target="../media/image23.png"/><Relationship Id="rId49" Type="http://schemas.openxmlformats.org/officeDocument/2006/relationships/customXml" Target="../ink/ink332.xml"/><Relationship Id="rId57" Type="http://schemas.openxmlformats.org/officeDocument/2006/relationships/customXml" Target="../ink/ink340.xml"/><Relationship Id="rId106" Type="http://schemas.openxmlformats.org/officeDocument/2006/relationships/customXml" Target="../ink/ink382.xml"/><Relationship Id="rId10" Type="http://schemas.openxmlformats.org/officeDocument/2006/relationships/customXml" Target="../ink/ink305.xml"/><Relationship Id="rId31" Type="http://schemas.openxmlformats.org/officeDocument/2006/relationships/customXml" Target="../ink/ink318.xml"/><Relationship Id="rId44" Type="http://schemas.openxmlformats.org/officeDocument/2006/relationships/customXml" Target="../ink/ink327.xml"/><Relationship Id="rId52" Type="http://schemas.openxmlformats.org/officeDocument/2006/relationships/customXml" Target="../ink/ink335.xml"/><Relationship Id="rId60" Type="http://schemas.openxmlformats.org/officeDocument/2006/relationships/customXml" Target="../ink/ink343.xml"/><Relationship Id="rId65" Type="http://schemas.openxmlformats.org/officeDocument/2006/relationships/customXml" Target="../ink/ink346.xml"/><Relationship Id="rId73" Type="http://schemas.openxmlformats.org/officeDocument/2006/relationships/customXml" Target="../ink/ink351.xml"/><Relationship Id="rId78" Type="http://schemas.openxmlformats.org/officeDocument/2006/relationships/customXml" Target="../ink/ink354.xml"/><Relationship Id="rId81" Type="http://schemas.openxmlformats.org/officeDocument/2006/relationships/customXml" Target="../ink/ink357.xml"/><Relationship Id="rId86" Type="http://schemas.openxmlformats.org/officeDocument/2006/relationships/customXml" Target="../ink/ink362.xml"/><Relationship Id="rId94" Type="http://schemas.openxmlformats.org/officeDocument/2006/relationships/customXml" Target="../ink/ink370.xml"/><Relationship Id="rId99" Type="http://schemas.openxmlformats.org/officeDocument/2006/relationships/customXml" Target="../ink/ink375.xml"/><Relationship Id="rId101" Type="http://schemas.openxmlformats.org/officeDocument/2006/relationships/customXml" Target="../ink/ink377.xml"/><Relationship Id="rId4" Type="http://schemas.openxmlformats.org/officeDocument/2006/relationships/image" Target="../media/image10.png"/><Relationship Id="rId9" Type="http://schemas.openxmlformats.org/officeDocument/2006/relationships/image" Target="../media/image14.png"/><Relationship Id="rId13" Type="http://schemas.openxmlformats.org/officeDocument/2006/relationships/image" Target="../media/image16.png"/><Relationship Id="rId18" Type="http://schemas.openxmlformats.org/officeDocument/2006/relationships/customXml" Target="../ink/ink309.xml"/><Relationship Id="rId39" Type="http://schemas.openxmlformats.org/officeDocument/2006/relationships/image" Target="../media/image25.png"/><Relationship Id="rId34" Type="http://schemas.openxmlformats.org/officeDocument/2006/relationships/customXml" Target="../ink/ink321.xml"/><Relationship Id="rId50" Type="http://schemas.openxmlformats.org/officeDocument/2006/relationships/customXml" Target="../ink/ink333.xml"/><Relationship Id="rId55" Type="http://schemas.openxmlformats.org/officeDocument/2006/relationships/customXml" Target="../ink/ink338.xml"/><Relationship Id="rId76" Type="http://schemas.openxmlformats.org/officeDocument/2006/relationships/customXml" Target="../ink/ink353.xml"/><Relationship Id="rId97" Type="http://schemas.openxmlformats.org/officeDocument/2006/relationships/customXml" Target="../ink/ink373.xml"/><Relationship Id="rId104" Type="http://schemas.openxmlformats.org/officeDocument/2006/relationships/customXml" Target="../ink/ink380.xml"/><Relationship Id="rId7" Type="http://schemas.openxmlformats.org/officeDocument/2006/relationships/image" Target="../media/image12.png"/><Relationship Id="rId71" Type="http://schemas.openxmlformats.org/officeDocument/2006/relationships/image" Target="../media/image31.png"/><Relationship Id="rId92" Type="http://schemas.openxmlformats.org/officeDocument/2006/relationships/customXml" Target="../ink/ink368.xml"/><Relationship Id="rId2" Type="http://schemas.openxmlformats.org/officeDocument/2006/relationships/notesSlide" Target="../notesSlides/notesSlide20.xml"/><Relationship Id="rId29" Type="http://schemas.openxmlformats.org/officeDocument/2006/relationships/customXml" Target="../ink/ink316.xml"/><Relationship Id="rId24" Type="http://schemas.openxmlformats.org/officeDocument/2006/relationships/customXml" Target="../ink/ink312.xml"/><Relationship Id="rId40" Type="http://schemas.openxmlformats.org/officeDocument/2006/relationships/image" Target="../media/image13.png"/><Relationship Id="rId45" Type="http://schemas.openxmlformats.org/officeDocument/2006/relationships/customXml" Target="../ink/ink328.xml"/><Relationship Id="rId66" Type="http://schemas.openxmlformats.org/officeDocument/2006/relationships/image" Target="../media/image29.png"/><Relationship Id="rId87" Type="http://schemas.openxmlformats.org/officeDocument/2006/relationships/customXml" Target="../ink/ink363.xml"/><Relationship Id="rId61" Type="http://schemas.openxmlformats.org/officeDocument/2006/relationships/customXml" Target="../ink/ink344.xml"/><Relationship Id="rId82" Type="http://schemas.openxmlformats.org/officeDocument/2006/relationships/customXml" Target="../ink/ink358.xml"/><Relationship Id="rId19" Type="http://schemas.openxmlformats.org/officeDocument/2006/relationships/image" Target="../media/image19.png"/><Relationship Id="rId14" Type="http://schemas.openxmlformats.org/officeDocument/2006/relationships/customXml" Target="../ink/ink307.xml"/><Relationship Id="rId30" Type="http://schemas.openxmlformats.org/officeDocument/2006/relationships/customXml" Target="../ink/ink317.xml"/><Relationship Id="rId35" Type="http://schemas.openxmlformats.org/officeDocument/2006/relationships/customXml" Target="../ink/ink322.xml"/><Relationship Id="rId56" Type="http://schemas.openxmlformats.org/officeDocument/2006/relationships/customXml" Target="../ink/ink339.xml"/><Relationship Id="rId77" Type="http://schemas.openxmlformats.org/officeDocument/2006/relationships/image" Target="../media/image33.png"/><Relationship Id="rId100" Type="http://schemas.openxmlformats.org/officeDocument/2006/relationships/customXml" Target="../ink/ink376.xml"/><Relationship Id="rId105" Type="http://schemas.openxmlformats.org/officeDocument/2006/relationships/customXml" Target="../ink/ink381.xml"/><Relationship Id="rId8" Type="http://schemas.openxmlformats.org/officeDocument/2006/relationships/customXml" Target="../ink/ink304.xml"/><Relationship Id="rId51" Type="http://schemas.openxmlformats.org/officeDocument/2006/relationships/customXml" Target="../ink/ink334.xml"/><Relationship Id="rId72" Type="http://schemas.openxmlformats.org/officeDocument/2006/relationships/customXml" Target="../ink/ink350.xml"/><Relationship Id="rId93" Type="http://schemas.openxmlformats.org/officeDocument/2006/relationships/customXml" Target="../ink/ink369.xml"/><Relationship Id="rId98" Type="http://schemas.openxmlformats.org/officeDocument/2006/relationships/customXml" Target="../ink/ink374.xml"/><Relationship Id="rId3" Type="http://schemas.openxmlformats.org/officeDocument/2006/relationships/image" Target="../media/image9.png"/><Relationship Id="rId25" Type="http://schemas.openxmlformats.org/officeDocument/2006/relationships/image" Target="../media/image22.png"/><Relationship Id="rId46" Type="http://schemas.openxmlformats.org/officeDocument/2006/relationships/customXml" Target="../ink/ink329.xml"/><Relationship Id="rId67" Type="http://schemas.openxmlformats.org/officeDocument/2006/relationships/customXml" Target="../ink/ink34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hyperlink" Target="https://www.nobelprize.org/prizes/medicine/1922/summar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researchgate.net/publication/51970133_miR451_and_AMPK_Mutual_Antagonism_in_Glioma_Cell_Migration_and_Proliferation_A_Mathematical_Mode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commons.wikimedia.org/wiki/Category:Glycolysis#/media/File:CellRespiration.svg" TargetMode="External"/></Relationships>
</file>

<file path=ppt/slides/_rels/slide8.xml.rels><?xml version="1.0" encoding="UTF-8" standalone="yes"?>
<Relationships xmlns="http://schemas.openxmlformats.org/package/2006/relationships"><Relationship Id="rId13" Type="http://schemas.openxmlformats.org/officeDocument/2006/relationships/customXml" Target="../ink/ink3.xml"/><Relationship Id="rId18" Type="http://schemas.openxmlformats.org/officeDocument/2006/relationships/image" Target="../media/image18.png"/><Relationship Id="rId26" Type="http://schemas.openxmlformats.org/officeDocument/2006/relationships/image" Target="../media/image22.png"/><Relationship Id="rId39" Type="http://schemas.openxmlformats.org/officeDocument/2006/relationships/image" Target="../media/image24.png"/><Relationship Id="rId21" Type="http://schemas.openxmlformats.org/officeDocument/2006/relationships/customXml" Target="../ink/ink7.xml"/><Relationship Id="rId34" Type="http://schemas.openxmlformats.org/officeDocument/2006/relationships/customXml" Target="../ink/ink17.xml"/><Relationship Id="rId42" Type="http://schemas.openxmlformats.org/officeDocument/2006/relationships/customXml" Target="../ink/ink22.xml"/><Relationship Id="rId47" Type="http://schemas.openxmlformats.org/officeDocument/2006/relationships/customXml" Target="../ink/ink27.xml"/><Relationship Id="rId50" Type="http://schemas.openxmlformats.org/officeDocument/2006/relationships/customXml" Target="../ink/ink30.xml"/><Relationship Id="rId55" Type="http://schemas.openxmlformats.org/officeDocument/2006/relationships/customXml" Target="../ink/ink35.xml"/><Relationship Id="rId7" Type="http://schemas.openxmlformats.org/officeDocument/2006/relationships/image" Target="../media/image12.png"/><Relationship Id="rId2" Type="http://schemas.openxmlformats.org/officeDocument/2006/relationships/notesSlide" Target="../notesSlides/notesSlide8.xml"/><Relationship Id="rId16" Type="http://schemas.openxmlformats.org/officeDocument/2006/relationships/image" Target="../media/image17.png"/><Relationship Id="rId29" Type="http://schemas.openxmlformats.org/officeDocument/2006/relationships/customXml" Target="../ink/ink12.xml"/><Relationship Id="rId11" Type="http://schemas.openxmlformats.org/officeDocument/2006/relationships/customXml" Target="../ink/ink2.xml"/><Relationship Id="rId24" Type="http://schemas.openxmlformats.org/officeDocument/2006/relationships/image" Target="../media/image21.png"/><Relationship Id="rId32" Type="http://schemas.openxmlformats.org/officeDocument/2006/relationships/customXml" Target="../ink/ink15.xml"/><Relationship Id="rId37" Type="http://schemas.openxmlformats.org/officeDocument/2006/relationships/image" Target="../media/image23.png"/><Relationship Id="rId40" Type="http://schemas.openxmlformats.org/officeDocument/2006/relationships/image" Target="../media/image25.png"/><Relationship Id="rId45" Type="http://schemas.openxmlformats.org/officeDocument/2006/relationships/customXml" Target="../ink/ink25.xml"/><Relationship Id="rId53" Type="http://schemas.openxmlformats.org/officeDocument/2006/relationships/customXml" Target="../ink/ink33.xml"/><Relationship Id="rId58" Type="http://schemas.openxmlformats.org/officeDocument/2006/relationships/customXml" Target="../ink/ink38.xml"/><Relationship Id="rId5" Type="http://schemas.openxmlformats.org/officeDocument/2006/relationships/hyperlink" Target="https://commons.wikimedia.org/wiki/Category:Glycolysis#/media/File:Gluc%C3%B2lisi.svg" TargetMode="External"/><Relationship Id="rId19" Type="http://schemas.openxmlformats.org/officeDocument/2006/relationships/customXml" Target="../ink/ink6.xml"/><Relationship Id="rId4" Type="http://schemas.openxmlformats.org/officeDocument/2006/relationships/image" Target="../media/image10.png"/><Relationship Id="rId9" Type="http://schemas.openxmlformats.org/officeDocument/2006/relationships/customXml" Target="../ink/ink1.xml"/><Relationship Id="rId14" Type="http://schemas.openxmlformats.org/officeDocument/2006/relationships/image" Target="../media/image16.png"/><Relationship Id="rId22" Type="http://schemas.openxmlformats.org/officeDocument/2006/relationships/image" Target="../media/image20.png"/><Relationship Id="rId27" Type="http://schemas.openxmlformats.org/officeDocument/2006/relationships/customXml" Target="../ink/ink10.xml"/><Relationship Id="rId30" Type="http://schemas.openxmlformats.org/officeDocument/2006/relationships/customXml" Target="../ink/ink13.xml"/><Relationship Id="rId35" Type="http://schemas.openxmlformats.org/officeDocument/2006/relationships/customXml" Target="../ink/ink18.xml"/><Relationship Id="rId43" Type="http://schemas.openxmlformats.org/officeDocument/2006/relationships/customXml" Target="../ink/ink23.xml"/><Relationship Id="rId48" Type="http://schemas.openxmlformats.org/officeDocument/2006/relationships/customXml" Target="../ink/ink28.xml"/><Relationship Id="rId56" Type="http://schemas.openxmlformats.org/officeDocument/2006/relationships/customXml" Target="../ink/ink36.xml"/><Relationship Id="rId8" Type="http://schemas.openxmlformats.org/officeDocument/2006/relationships/image" Target="../media/image13.png"/><Relationship Id="rId51" Type="http://schemas.openxmlformats.org/officeDocument/2006/relationships/customXml" Target="../ink/ink31.xml"/><Relationship Id="rId3" Type="http://schemas.openxmlformats.org/officeDocument/2006/relationships/image" Target="../media/image9.png"/><Relationship Id="rId12" Type="http://schemas.openxmlformats.org/officeDocument/2006/relationships/image" Target="../media/image15.png"/><Relationship Id="rId17" Type="http://schemas.openxmlformats.org/officeDocument/2006/relationships/customXml" Target="../ink/ink5.xml"/><Relationship Id="rId25" Type="http://schemas.openxmlformats.org/officeDocument/2006/relationships/customXml" Target="../ink/ink9.xml"/><Relationship Id="rId33" Type="http://schemas.openxmlformats.org/officeDocument/2006/relationships/customXml" Target="../ink/ink16.xml"/><Relationship Id="rId38" Type="http://schemas.openxmlformats.org/officeDocument/2006/relationships/customXml" Target="../ink/ink20.xml"/><Relationship Id="rId46" Type="http://schemas.openxmlformats.org/officeDocument/2006/relationships/customXml" Target="../ink/ink26.xml"/><Relationship Id="rId59" Type="http://schemas.openxmlformats.org/officeDocument/2006/relationships/customXml" Target="../ink/ink39.xml"/><Relationship Id="rId20" Type="http://schemas.openxmlformats.org/officeDocument/2006/relationships/image" Target="../media/image19.png"/><Relationship Id="rId41" Type="http://schemas.openxmlformats.org/officeDocument/2006/relationships/customXml" Target="../ink/ink21.xml"/><Relationship Id="rId54" Type="http://schemas.openxmlformats.org/officeDocument/2006/relationships/customXml" Target="../ink/ink34.xml"/><Relationship Id="rId1" Type="http://schemas.openxmlformats.org/officeDocument/2006/relationships/slideLayout" Target="../slideLayouts/slideLayout4.xml"/><Relationship Id="rId6" Type="http://schemas.openxmlformats.org/officeDocument/2006/relationships/image" Target="../media/image11.png"/><Relationship Id="rId15" Type="http://schemas.openxmlformats.org/officeDocument/2006/relationships/customXml" Target="../ink/ink4.xml"/><Relationship Id="rId23" Type="http://schemas.openxmlformats.org/officeDocument/2006/relationships/customXml" Target="../ink/ink8.xml"/><Relationship Id="rId28" Type="http://schemas.openxmlformats.org/officeDocument/2006/relationships/customXml" Target="../ink/ink11.xml"/><Relationship Id="rId36" Type="http://schemas.openxmlformats.org/officeDocument/2006/relationships/customXml" Target="../ink/ink19.xml"/><Relationship Id="rId49" Type="http://schemas.openxmlformats.org/officeDocument/2006/relationships/customXml" Target="../ink/ink29.xml"/><Relationship Id="rId57" Type="http://schemas.openxmlformats.org/officeDocument/2006/relationships/customXml" Target="../ink/ink37.xml"/><Relationship Id="rId10" Type="http://schemas.openxmlformats.org/officeDocument/2006/relationships/image" Target="../media/image14.png"/><Relationship Id="rId31" Type="http://schemas.openxmlformats.org/officeDocument/2006/relationships/customXml" Target="../ink/ink14.xml"/><Relationship Id="rId44" Type="http://schemas.openxmlformats.org/officeDocument/2006/relationships/customXml" Target="../ink/ink24.xml"/><Relationship Id="rId52" Type="http://schemas.openxmlformats.org/officeDocument/2006/relationships/customXml" Target="../ink/ink32.xml"/><Relationship Id="rId60" Type="http://schemas.openxmlformats.org/officeDocument/2006/relationships/customXml" Target="../ink/ink4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commons.wikimedia.org/wiki/Category:Glycolysis#/media/File:Gluc%C3%B2lisi.sv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lstStyle/>
          <a:p>
            <a:r>
              <a:rPr lang="en-US" dirty="0"/>
              <a:t>Glycolysis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999293"/>
          </a:xfrm>
        </p:spPr>
        <p:txBody>
          <a:bodyPr/>
          <a:lstStyle/>
          <a:p>
            <a:r>
              <a:rPr lang="en-US" dirty="0"/>
              <a:t>Part 1 - Overview: Making Energy From Sugar</a:t>
            </a:r>
          </a:p>
        </p:txBody>
      </p:sp>
    </p:spTree>
    <p:extLst>
      <p:ext uri="{BB962C8B-B14F-4D97-AF65-F5344CB8AC3E}">
        <p14:creationId xmlns:p14="http://schemas.microsoft.com/office/powerpoint/2010/main" val="70864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18BE4-9F93-4320-88EE-74BCFB329493}"/>
              </a:ext>
            </a:extLst>
          </p:cNvPr>
          <p:cNvSpPr>
            <a:spLocks noGrp="1"/>
          </p:cNvSpPr>
          <p:nvPr>
            <p:ph type="title"/>
          </p:nvPr>
        </p:nvSpPr>
        <p:spPr>
          <a:xfrm>
            <a:off x="1322653" y="128344"/>
            <a:ext cx="7661430" cy="850063"/>
          </a:xfrm>
        </p:spPr>
        <p:txBody>
          <a:bodyPr/>
          <a:lstStyle/>
          <a:p>
            <a:r>
              <a:rPr lang="en-US" dirty="0"/>
              <a:t>Glycolysis – Step 1</a:t>
            </a:r>
          </a:p>
        </p:txBody>
      </p:sp>
      <p:grpSp>
        <p:nvGrpSpPr>
          <p:cNvPr id="3" name="Group 2">
            <a:extLst>
              <a:ext uri="{FF2B5EF4-FFF2-40B4-BE49-F238E27FC236}">
                <a16:creationId xmlns:a16="http://schemas.microsoft.com/office/drawing/2014/main" id="{5DE383BE-EC68-4821-945C-4CE360ABE0B1}"/>
              </a:ext>
            </a:extLst>
          </p:cNvPr>
          <p:cNvGrpSpPr/>
          <p:nvPr/>
        </p:nvGrpSpPr>
        <p:grpSpPr>
          <a:xfrm>
            <a:off x="-14277" y="2147116"/>
            <a:ext cx="9230649" cy="2632798"/>
            <a:chOff x="-14277" y="2147116"/>
            <a:chExt cx="9230649" cy="2632798"/>
          </a:xfrm>
        </p:grpSpPr>
        <p:grpSp>
          <p:nvGrpSpPr>
            <p:cNvPr id="64" name="Group 63">
              <a:extLst>
                <a:ext uri="{FF2B5EF4-FFF2-40B4-BE49-F238E27FC236}">
                  <a16:creationId xmlns:a16="http://schemas.microsoft.com/office/drawing/2014/main" id="{50FCA501-3520-45FD-91BC-6CF185516E35}"/>
                </a:ext>
              </a:extLst>
            </p:cNvPr>
            <p:cNvGrpSpPr/>
            <p:nvPr/>
          </p:nvGrpSpPr>
          <p:grpSpPr>
            <a:xfrm>
              <a:off x="-14277" y="2151990"/>
              <a:ext cx="9230649" cy="2627924"/>
              <a:chOff x="-14277" y="850240"/>
              <a:chExt cx="9230649" cy="2627924"/>
            </a:xfrm>
          </p:grpSpPr>
          <p:pic>
            <p:nvPicPr>
              <p:cNvPr id="9" name="Picture 8" descr="A picture containing indoor, hanging, computer, table&#10;&#10;Description automatically generated">
                <a:extLst>
                  <a:ext uri="{FF2B5EF4-FFF2-40B4-BE49-F238E27FC236}">
                    <a16:creationId xmlns:a16="http://schemas.microsoft.com/office/drawing/2014/main" id="{7AFCC6E9-5031-4373-AF15-E91BA6D09D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333" t="1192" r="61545" b="76365"/>
              <a:stretch/>
            </p:blipFill>
            <p:spPr>
              <a:xfrm>
                <a:off x="-14277" y="1395805"/>
                <a:ext cx="925551" cy="953429"/>
              </a:xfrm>
              <a:prstGeom prst="rect">
                <a:avLst/>
              </a:prstGeom>
            </p:spPr>
          </p:pic>
          <p:pic>
            <p:nvPicPr>
              <p:cNvPr id="10" name="Picture 9" descr="A picture containing indoor, hanging, computer, table&#10;&#10;Description automatically generated">
                <a:extLst>
                  <a:ext uri="{FF2B5EF4-FFF2-40B4-BE49-F238E27FC236}">
                    <a16:creationId xmlns:a16="http://schemas.microsoft.com/office/drawing/2014/main" id="{1B1B74C3-E2C3-47DF-8366-8C6FAA49A1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128" t="4452" r="43307" b="70948"/>
              <a:stretch/>
            </p:blipFill>
            <p:spPr>
              <a:xfrm>
                <a:off x="1791829" y="1350005"/>
                <a:ext cx="874644" cy="1045028"/>
              </a:xfrm>
              <a:prstGeom prst="rect">
                <a:avLst/>
              </a:prstGeom>
            </p:spPr>
          </p:pic>
          <p:grpSp>
            <p:nvGrpSpPr>
              <p:cNvPr id="19" name="Group 18">
                <a:extLst>
                  <a:ext uri="{FF2B5EF4-FFF2-40B4-BE49-F238E27FC236}">
                    <a16:creationId xmlns:a16="http://schemas.microsoft.com/office/drawing/2014/main" id="{31F9E02D-187F-4AB0-9AF9-C8397BEA9ED5}"/>
                  </a:ext>
                </a:extLst>
              </p:cNvPr>
              <p:cNvGrpSpPr/>
              <p:nvPr/>
            </p:nvGrpSpPr>
            <p:grpSpPr>
              <a:xfrm>
                <a:off x="847887" y="1610369"/>
                <a:ext cx="1007330" cy="784664"/>
                <a:chOff x="3646241" y="2543975"/>
                <a:chExt cx="1007330" cy="784664"/>
              </a:xfrm>
            </p:grpSpPr>
            <p:grpSp>
              <p:nvGrpSpPr>
                <p:cNvPr id="13" name="Group 12">
                  <a:extLst>
                    <a:ext uri="{FF2B5EF4-FFF2-40B4-BE49-F238E27FC236}">
                      <a16:creationId xmlns:a16="http://schemas.microsoft.com/office/drawing/2014/main" id="{367ABF73-40A2-487F-93BD-4D4554F02F01}"/>
                    </a:ext>
                  </a:extLst>
                </p:cNvPr>
                <p:cNvGrpSpPr/>
                <p:nvPr/>
              </p:nvGrpSpPr>
              <p:grpSpPr>
                <a:xfrm>
                  <a:off x="3646241" y="2543975"/>
                  <a:ext cx="1007330" cy="784664"/>
                  <a:chOff x="3646241" y="2543975"/>
                  <a:chExt cx="1007330" cy="784664"/>
                </a:xfrm>
              </p:grpSpPr>
              <p:pic>
                <p:nvPicPr>
                  <p:cNvPr id="11" name="Picture 10" descr="A picture containing indoor, hanging, computer, table&#10;&#10;Description automatically generated">
                    <a:extLst>
                      <a:ext uri="{FF2B5EF4-FFF2-40B4-BE49-F238E27FC236}">
                        <a16:creationId xmlns:a16="http://schemas.microsoft.com/office/drawing/2014/main" id="{1BFD7318-AFEC-440A-BAF3-F4F501D2F5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942" t="20081" r="52934" b="67169"/>
                  <a:stretch/>
                </p:blipFill>
                <p:spPr>
                  <a:xfrm>
                    <a:off x="3646241" y="2786998"/>
                    <a:ext cx="925759" cy="541641"/>
                  </a:xfrm>
                  <a:prstGeom prst="rect">
                    <a:avLst/>
                  </a:prstGeom>
                </p:spPr>
              </p:pic>
              <p:sp>
                <p:nvSpPr>
                  <p:cNvPr id="12" name="Rectangle 11">
                    <a:extLst>
                      <a:ext uri="{FF2B5EF4-FFF2-40B4-BE49-F238E27FC236}">
                        <a16:creationId xmlns:a16="http://schemas.microsoft.com/office/drawing/2014/main" id="{8C1B0AEB-F1A8-447F-AC72-ECD40E411829}"/>
                      </a:ext>
                    </a:extLst>
                  </p:cNvPr>
                  <p:cNvSpPr/>
                  <p:nvPr/>
                </p:nvSpPr>
                <p:spPr>
                  <a:xfrm rot="19022951">
                    <a:off x="4307121" y="254397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ADE6FE52-3833-4307-B79E-5DDBFD3D6ED0}"/>
                    </a:ext>
                  </a:extLst>
                </p:cNvPr>
                <p:cNvCxnSpPr>
                  <a:cxnSpLocks/>
                </p:cNvCxnSpPr>
                <p:nvPr/>
              </p:nvCxnSpPr>
              <p:spPr>
                <a:xfrm>
                  <a:off x="3714395" y="2763835"/>
                  <a:ext cx="857605"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6DB19DBF-B106-4F08-A828-C3C14CCA006E}"/>
                  </a:ext>
                </a:extLst>
              </p:cNvPr>
              <p:cNvSpPr txBox="1"/>
              <p:nvPr/>
            </p:nvSpPr>
            <p:spPr>
              <a:xfrm>
                <a:off x="841652" y="1368776"/>
                <a:ext cx="915507" cy="446276"/>
              </a:xfrm>
              <a:prstGeom prst="rect">
                <a:avLst/>
              </a:prstGeom>
              <a:noFill/>
            </p:spPr>
            <p:txBody>
              <a:bodyPr wrap="none" rtlCol="0">
                <a:spAutoFit/>
              </a:bodyPr>
              <a:lstStyle/>
              <a:p>
                <a:pPr algn="ctr"/>
                <a:r>
                  <a:rPr lang="en-US" sz="1200" b="1" i="1" dirty="0">
                    <a:solidFill>
                      <a:schemeClr val="accent1">
                        <a:lumMod val="50000"/>
                      </a:schemeClr>
                    </a:solidFill>
                  </a:rPr>
                  <a:t>Hexokinase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sp>
            <p:nvSpPr>
              <p:cNvPr id="21" name="TextBox 20">
                <a:extLst>
                  <a:ext uri="{FF2B5EF4-FFF2-40B4-BE49-F238E27FC236}">
                    <a16:creationId xmlns:a16="http://schemas.microsoft.com/office/drawing/2014/main" id="{C69027F1-2C11-49AE-AB13-ECC9B453DCD4}"/>
                  </a:ext>
                </a:extLst>
              </p:cNvPr>
              <p:cNvSpPr txBox="1"/>
              <p:nvPr/>
            </p:nvSpPr>
            <p:spPr>
              <a:xfrm>
                <a:off x="159044" y="2332646"/>
                <a:ext cx="688843" cy="276999"/>
              </a:xfrm>
              <a:prstGeom prst="rect">
                <a:avLst/>
              </a:prstGeom>
              <a:noFill/>
            </p:spPr>
            <p:txBody>
              <a:bodyPr wrap="none" rtlCol="0">
                <a:spAutoFit/>
              </a:bodyPr>
              <a:lstStyle/>
              <a:p>
                <a:pPr algn="ctr"/>
                <a:r>
                  <a:rPr lang="en-US" sz="1200" b="1" dirty="0"/>
                  <a:t>Glucose</a:t>
                </a:r>
              </a:p>
            </p:txBody>
          </p:sp>
          <p:sp>
            <p:nvSpPr>
              <p:cNvPr id="22" name="TextBox 21">
                <a:extLst>
                  <a:ext uri="{FF2B5EF4-FFF2-40B4-BE49-F238E27FC236}">
                    <a16:creationId xmlns:a16="http://schemas.microsoft.com/office/drawing/2014/main" id="{D3EF3246-5968-433A-8CE8-89A12D6C999C}"/>
                  </a:ext>
                </a:extLst>
              </p:cNvPr>
              <p:cNvSpPr txBox="1"/>
              <p:nvPr/>
            </p:nvSpPr>
            <p:spPr>
              <a:xfrm>
                <a:off x="1628302" y="2378812"/>
                <a:ext cx="1201697" cy="461665"/>
              </a:xfrm>
              <a:prstGeom prst="rect">
                <a:avLst/>
              </a:prstGeom>
              <a:noFill/>
            </p:spPr>
            <p:txBody>
              <a:bodyPr wrap="square" rtlCol="0">
                <a:spAutoFit/>
              </a:bodyPr>
              <a:lstStyle/>
              <a:p>
                <a:pPr algn="ctr"/>
                <a:r>
                  <a:rPr lang="en-US" sz="1200" b="1" dirty="0"/>
                  <a:t>Glucose-6-phosphate</a:t>
                </a:r>
              </a:p>
            </p:txBody>
          </p:sp>
          <p:grpSp>
            <p:nvGrpSpPr>
              <p:cNvPr id="25" name="Group 24">
                <a:extLst>
                  <a:ext uri="{FF2B5EF4-FFF2-40B4-BE49-F238E27FC236}">
                    <a16:creationId xmlns:a16="http://schemas.microsoft.com/office/drawing/2014/main" id="{B01ED668-4BE8-4614-AE6D-B342AEF83E02}"/>
                  </a:ext>
                </a:extLst>
              </p:cNvPr>
              <p:cNvGrpSpPr/>
              <p:nvPr/>
            </p:nvGrpSpPr>
            <p:grpSpPr>
              <a:xfrm>
                <a:off x="3407253" y="1420288"/>
                <a:ext cx="800810" cy="904462"/>
                <a:chOff x="4708308" y="1879916"/>
                <a:chExt cx="800810" cy="904462"/>
              </a:xfrm>
            </p:grpSpPr>
            <p:pic>
              <p:nvPicPr>
                <p:cNvPr id="23" name="Picture 22" descr="A picture containing indoor, hanging, computer, table&#10;&#10;Description automatically generated">
                  <a:extLst>
                    <a:ext uri="{FF2B5EF4-FFF2-40B4-BE49-F238E27FC236}">
                      <a16:creationId xmlns:a16="http://schemas.microsoft.com/office/drawing/2014/main" id="{CFE86487-D880-4F66-9E10-10CB5435CB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275" t="22464" r="26775" b="56244"/>
                <a:stretch/>
              </p:blipFill>
              <p:spPr>
                <a:xfrm>
                  <a:off x="4782142" y="1879916"/>
                  <a:ext cx="726976" cy="904462"/>
                </a:xfrm>
                <a:prstGeom prst="rect">
                  <a:avLst/>
                </a:prstGeom>
              </p:spPr>
            </p:pic>
            <p:sp>
              <p:nvSpPr>
                <p:cNvPr id="24" name="Rectangle 23">
                  <a:extLst>
                    <a:ext uri="{FF2B5EF4-FFF2-40B4-BE49-F238E27FC236}">
                      <a16:creationId xmlns:a16="http://schemas.microsoft.com/office/drawing/2014/main" id="{88630CD4-4445-44AA-B7D5-0F0854814819}"/>
                    </a:ext>
                  </a:extLst>
                </p:cNvPr>
                <p:cNvSpPr/>
                <p:nvPr/>
              </p:nvSpPr>
              <p:spPr>
                <a:xfrm>
                  <a:off x="4708308" y="2518765"/>
                  <a:ext cx="181744" cy="184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Arrow Connector 25">
                <a:extLst>
                  <a:ext uri="{FF2B5EF4-FFF2-40B4-BE49-F238E27FC236}">
                    <a16:creationId xmlns:a16="http://schemas.microsoft.com/office/drawing/2014/main" id="{D8BE8E3C-EDA5-48C3-B864-344C99B50591}"/>
                  </a:ext>
                </a:extLst>
              </p:cNvPr>
              <p:cNvCxnSpPr>
                <a:cxnSpLocks/>
              </p:cNvCxnSpPr>
              <p:nvPr/>
            </p:nvCxnSpPr>
            <p:spPr>
              <a:xfrm>
                <a:off x="2567201" y="185354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D8B487E-D35C-46FA-BD64-7CCE2B674553}"/>
                  </a:ext>
                </a:extLst>
              </p:cNvPr>
              <p:cNvSpPr txBox="1"/>
              <p:nvPr/>
            </p:nvSpPr>
            <p:spPr>
              <a:xfrm>
                <a:off x="3243726" y="2351651"/>
                <a:ext cx="1201697" cy="461665"/>
              </a:xfrm>
              <a:prstGeom prst="rect">
                <a:avLst/>
              </a:prstGeom>
              <a:noFill/>
            </p:spPr>
            <p:txBody>
              <a:bodyPr wrap="square" rtlCol="0">
                <a:spAutoFit/>
              </a:bodyPr>
              <a:lstStyle/>
              <a:p>
                <a:pPr algn="ctr"/>
                <a:r>
                  <a:rPr lang="en-US" sz="1200" b="1" dirty="0"/>
                  <a:t>Fructose-6-phosphate</a:t>
                </a:r>
              </a:p>
            </p:txBody>
          </p:sp>
          <p:sp>
            <p:nvSpPr>
              <p:cNvPr id="28" name="TextBox 27">
                <a:extLst>
                  <a:ext uri="{FF2B5EF4-FFF2-40B4-BE49-F238E27FC236}">
                    <a16:creationId xmlns:a16="http://schemas.microsoft.com/office/drawing/2014/main" id="{4F74F30A-596F-4A15-A397-1B578DE363DA}"/>
                  </a:ext>
                </a:extLst>
              </p:cNvPr>
              <p:cNvSpPr txBox="1"/>
              <p:nvPr/>
            </p:nvSpPr>
            <p:spPr>
              <a:xfrm>
                <a:off x="2098001" y="1328279"/>
                <a:ext cx="1708842" cy="461665"/>
              </a:xfrm>
              <a:prstGeom prst="rect">
                <a:avLst/>
              </a:prstGeom>
              <a:noFill/>
            </p:spPr>
            <p:txBody>
              <a:bodyPr wrap="square" rtlCol="0">
                <a:spAutoFit/>
              </a:bodyPr>
              <a:lstStyle/>
              <a:p>
                <a:pPr algn="ctr"/>
                <a:r>
                  <a:rPr lang="en-US" sz="1200" b="1" i="1" dirty="0" err="1">
                    <a:solidFill>
                      <a:schemeClr val="accent1">
                        <a:lumMod val="50000"/>
                      </a:schemeClr>
                    </a:solidFill>
                  </a:rPr>
                  <a:t>Phosphoglucose</a:t>
                </a:r>
                <a:r>
                  <a:rPr lang="en-US" sz="1200" b="1" i="1" dirty="0">
                    <a:solidFill>
                      <a:schemeClr val="accent1">
                        <a:lumMod val="50000"/>
                      </a:schemeClr>
                    </a:solidFill>
                  </a:rPr>
                  <a:t> Isomerase</a:t>
                </a:r>
                <a:endParaRPr lang="en-US" sz="1200" b="1" baseline="30000" dirty="0">
                  <a:solidFill>
                    <a:schemeClr val="accent6">
                      <a:lumMod val="75000"/>
                    </a:schemeClr>
                  </a:solidFill>
                </a:endParaRPr>
              </a:p>
            </p:txBody>
          </p:sp>
          <p:grpSp>
            <p:nvGrpSpPr>
              <p:cNvPr id="29" name="Group 28">
                <a:extLst>
                  <a:ext uri="{FF2B5EF4-FFF2-40B4-BE49-F238E27FC236}">
                    <a16:creationId xmlns:a16="http://schemas.microsoft.com/office/drawing/2014/main" id="{F1756427-EB39-42EF-BD43-2403BFA2F419}"/>
                  </a:ext>
                </a:extLst>
              </p:cNvPr>
              <p:cNvGrpSpPr/>
              <p:nvPr/>
            </p:nvGrpSpPr>
            <p:grpSpPr>
              <a:xfrm>
                <a:off x="4220571" y="1660529"/>
                <a:ext cx="1007330" cy="784664"/>
                <a:chOff x="3646241" y="2543975"/>
                <a:chExt cx="1007330" cy="784664"/>
              </a:xfrm>
            </p:grpSpPr>
            <p:grpSp>
              <p:nvGrpSpPr>
                <p:cNvPr id="30" name="Group 29">
                  <a:extLst>
                    <a:ext uri="{FF2B5EF4-FFF2-40B4-BE49-F238E27FC236}">
                      <a16:creationId xmlns:a16="http://schemas.microsoft.com/office/drawing/2014/main" id="{F4FBB538-4795-427A-8A37-C10AE1C34604}"/>
                    </a:ext>
                  </a:extLst>
                </p:cNvPr>
                <p:cNvGrpSpPr/>
                <p:nvPr/>
              </p:nvGrpSpPr>
              <p:grpSpPr>
                <a:xfrm>
                  <a:off x="3646241" y="2543975"/>
                  <a:ext cx="1007330" cy="784664"/>
                  <a:chOff x="3646241" y="2543975"/>
                  <a:chExt cx="1007330" cy="784664"/>
                </a:xfrm>
              </p:grpSpPr>
              <p:pic>
                <p:nvPicPr>
                  <p:cNvPr id="32" name="Picture 31" descr="A picture containing indoor, hanging, computer, table&#10;&#10;Description automatically generated">
                    <a:extLst>
                      <a:ext uri="{FF2B5EF4-FFF2-40B4-BE49-F238E27FC236}">
                        <a16:creationId xmlns:a16="http://schemas.microsoft.com/office/drawing/2014/main" id="{C80E3D99-37E0-4783-B3B2-50193A99CA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942" t="20081" r="52934" b="67169"/>
                  <a:stretch/>
                </p:blipFill>
                <p:spPr>
                  <a:xfrm>
                    <a:off x="3646241" y="2786998"/>
                    <a:ext cx="925759" cy="541641"/>
                  </a:xfrm>
                  <a:prstGeom prst="rect">
                    <a:avLst/>
                  </a:prstGeom>
                </p:spPr>
              </p:pic>
              <p:sp>
                <p:nvSpPr>
                  <p:cNvPr id="33" name="Rectangle 32">
                    <a:extLst>
                      <a:ext uri="{FF2B5EF4-FFF2-40B4-BE49-F238E27FC236}">
                        <a16:creationId xmlns:a16="http://schemas.microsoft.com/office/drawing/2014/main" id="{42C7EEAE-B172-4FFD-ACF1-68CED9260E53}"/>
                      </a:ext>
                    </a:extLst>
                  </p:cNvPr>
                  <p:cNvSpPr/>
                  <p:nvPr/>
                </p:nvSpPr>
                <p:spPr>
                  <a:xfrm rot="19022951">
                    <a:off x="4307121" y="254397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 name="Straight Arrow Connector 30">
                  <a:extLst>
                    <a:ext uri="{FF2B5EF4-FFF2-40B4-BE49-F238E27FC236}">
                      <a16:creationId xmlns:a16="http://schemas.microsoft.com/office/drawing/2014/main" id="{690C5CBD-5AE3-4967-9511-2D0F9DDC9C6A}"/>
                    </a:ext>
                  </a:extLst>
                </p:cNvPr>
                <p:cNvCxnSpPr>
                  <a:cxnSpLocks/>
                </p:cNvCxnSpPr>
                <p:nvPr/>
              </p:nvCxnSpPr>
              <p:spPr>
                <a:xfrm>
                  <a:off x="3714395" y="2763835"/>
                  <a:ext cx="857605"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5ED2CB76-369D-4574-B22B-31C884D71324}"/>
                  </a:ext>
                </a:extLst>
              </p:cNvPr>
              <p:cNvSpPr txBox="1"/>
              <p:nvPr/>
            </p:nvSpPr>
            <p:spPr>
              <a:xfrm>
                <a:off x="4089707" y="1259062"/>
                <a:ext cx="1164038" cy="630942"/>
              </a:xfrm>
              <a:prstGeom prst="rect">
                <a:avLst/>
              </a:prstGeom>
              <a:noFill/>
            </p:spPr>
            <p:txBody>
              <a:bodyPr wrap="none" rtlCol="0">
                <a:spAutoFit/>
              </a:bodyPr>
              <a:lstStyle/>
              <a:p>
                <a:pPr algn="ctr"/>
                <a:r>
                  <a:rPr lang="en-US" sz="1200" b="1" i="1" dirty="0" err="1">
                    <a:solidFill>
                      <a:schemeClr val="accent1">
                        <a:lumMod val="50000"/>
                      </a:schemeClr>
                    </a:solidFill>
                  </a:rPr>
                  <a:t>Phosphofructo</a:t>
                </a:r>
                <a:r>
                  <a:rPr lang="en-US" sz="1200" b="1" i="1" dirty="0">
                    <a:solidFill>
                      <a:schemeClr val="accent1">
                        <a:lumMod val="50000"/>
                      </a:schemeClr>
                    </a:solidFill>
                  </a:rPr>
                  <a:t>-</a:t>
                </a:r>
              </a:p>
              <a:p>
                <a:pPr algn="ctr"/>
                <a:r>
                  <a:rPr lang="en-US" sz="1200" b="1" i="1" dirty="0">
                    <a:solidFill>
                      <a:schemeClr val="accent1">
                        <a:lumMod val="50000"/>
                      </a:schemeClr>
                    </a:solidFill>
                  </a:rPr>
                  <a:t>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grpSp>
            <p:nvGrpSpPr>
              <p:cNvPr id="39" name="Group 38">
                <a:extLst>
                  <a:ext uri="{FF2B5EF4-FFF2-40B4-BE49-F238E27FC236}">
                    <a16:creationId xmlns:a16="http://schemas.microsoft.com/office/drawing/2014/main" id="{8771E448-110F-4DD7-8CE4-E153AC2EC92A}"/>
                  </a:ext>
                </a:extLst>
              </p:cNvPr>
              <p:cNvGrpSpPr/>
              <p:nvPr/>
            </p:nvGrpSpPr>
            <p:grpSpPr>
              <a:xfrm>
                <a:off x="5103998" y="1414119"/>
                <a:ext cx="931435" cy="1062070"/>
                <a:chOff x="6798369" y="3504253"/>
                <a:chExt cx="931435" cy="1062070"/>
              </a:xfrm>
            </p:grpSpPr>
            <p:pic>
              <p:nvPicPr>
                <p:cNvPr id="35" name="Picture 34" descr="A picture containing indoor, hanging, computer, table&#10;&#10;Description automatically generated">
                  <a:extLst>
                    <a:ext uri="{FF2B5EF4-FFF2-40B4-BE49-F238E27FC236}">
                      <a16:creationId xmlns:a16="http://schemas.microsoft.com/office/drawing/2014/main" id="{FEA7C442-2269-4317-97B8-B3D69E5A06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0545" t="40843" r="9901" b="36429"/>
                <a:stretch/>
              </p:blipFill>
              <p:spPr>
                <a:xfrm>
                  <a:off x="6856215" y="3504253"/>
                  <a:ext cx="873589" cy="965516"/>
                </a:xfrm>
                <a:prstGeom prst="rect">
                  <a:avLst/>
                </a:prstGeom>
              </p:spPr>
            </p:pic>
            <p:sp>
              <p:nvSpPr>
                <p:cNvPr id="36" name="Rectangle 35">
                  <a:extLst>
                    <a:ext uri="{FF2B5EF4-FFF2-40B4-BE49-F238E27FC236}">
                      <a16:creationId xmlns:a16="http://schemas.microsoft.com/office/drawing/2014/main" id="{08704AF7-CCA6-4083-B000-1949EA0270B1}"/>
                    </a:ext>
                  </a:extLst>
                </p:cNvPr>
                <p:cNvSpPr/>
                <p:nvPr/>
              </p:nvSpPr>
              <p:spPr>
                <a:xfrm rot="2841308">
                  <a:off x="6781331" y="3680317"/>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BD85124-BC8F-48D6-BD79-A9CBAB9BDBC6}"/>
                    </a:ext>
                  </a:extLst>
                </p:cNvPr>
                <p:cNvSpPr/>
                <p:nvPr/>
              </p:nvSpPr>
              <p:spPr>
                <a:xfrm rot="5400000">
                  <a:off x="6819301" y="4226495"/>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3919D86-661A-4FDB-A872-379EAD750F7C}"/>
                    </a:ext>
                  </a:extLst>
                </p:cNvPr>
                <p:cNvSpPr/>
                <p:nvPr/>
              </p:nvSpPr>
              <p:spPr>
                <a:xfrm rot="5400000">
                  <a:off x="7176167" y="4418655"/>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2F3FE811-1A07-4DE6-A606-0D2F469B2DB6}"/>
                  </a:ext>
                </a:extLst>
              </p:cNvPr>
              <p:cNvSpPr txBox="1"/>
              <p:nvPr/>
            </p:nvSpPr>
            <p:spPr>
              <a:xfrm>
                <a:off x="4997789" y="2363754"/>
                <a:ext cx="1201697" cy="461665"/>
              </a:xfrm>
              <a:prstGeom prst="rect">
                <a:avLst/>
              </a:prstGeom>
              <a:noFill/>
            </p:spPr>
            <p:txBody>
              <a:bodyPr wrap="square" rtlCol="0">
                <a:spAutoFit/>
              </a:bodyPr>
              <a:lstStyle/>
              <a:p>
                <a:pPr algn="ctr"/>
                <a:r>
                  <a:rPr lang="en-US" sz="1200" b="1" dirty="0"/>
                  <a:t>Fructose-1,6-bisphosphate</a:t>
                </a:r>
              </a:p>
            </p:txBody>
          </p:sp>
          <p:sp>
            <p:nvSpPr>
              <p:cNvPr id="45" name="TextBox 44">
                <a:extLst>
                  <a:ext uri="{FF2B5EF4-FFF2-40B4-BE49-F238E27FC236}">
                    <a16:creationId xmlns:a16="http://schemas.microsoft.com/office/drawing/2014/main" id="{AC9B06DF-A713-4E19-85BD-78CCBB476D14}"/>
                  </a:ext>
                </a:extLst>
              </p:cNvPr>
              <p:cNvSpPr txBox="1"/>
              <p:nvPr/>
            </p:nvSpPr>
            <p:spPr>
              <a:xfrm>
                <a:off x="5814511" y="1121559"/>
                <a:ext cx="1781400" cy="461665"/>
              </a:xfrm>
              <a:prstGeom prst="rect">
                <a:avLst/>
              </a:prstGeom>
              <a:noFill/>
            </p:spPr>
            <p:txBody>
              <a:bodyPr wrap="square" rtlCol="0">
                <a:spAutoFit/>
              </a:bodyPr>
              <a:lstStyle/>
              <a:p>
                <a:pPr algn="ctr"/>
                <a:r>
                  <a:rPr lang="en-US" sz="1200" b="1" i="1" dirty="0">
                    <a:solidFill>
                      <a:schemeClr val="accent1">
                        <a:lumMod val="50000"/>
                      </a:schemeClr>
                    </a:solidFill>
                  </a:rPr>
                  <a:t>Fructose </a:t>
                </a:r>
                <a:r>
                  <a:rPr lang="en-US" sz="1200" b="1" i="1" dirty="0" err="1">
                    <a:solidFill>
                      <a:schemeClr val="accent1">
                        <a:lumMod val="50000"/>
                      </a:schemeClr>
                    </a:solidFill>
                  </a:rPr>
                  <a:t>Bisposophate</a:t>
                </a:r>
                <a:r>
                  <a:rPr lang="en-US" sz="1200" b="1" i="1" dirty="0">
                    <a:solidFill>
                      <a:schemeClr val="accent1">
                        <a:lumMod val="50000"/>
                      </a:schemeClr>
                    </a:solidFill>
                  </a:rPr>
                  <a:t> Aldolase</a:t>
                </a:r>
                <a:endParaRPr lang="en-US" sz="1100" b="1" baseline="30000" dirty="0">
                  <a:solidFill>
                    <a:schemeClr val="accent6">
                      <a:lumMod val="75000"/>
                    </a:schemeClr>
                  </a:solidFill>
                </a:endParaRPr>
              </a:p>
            </p:txBody>
          </p:sp>
          <p:pic>
            <p:nvPicPr>
              <p:cNvPr id="46" name="Picture 45" descr="A picture containing indoor, hanging, computer, table&#10;&#10;Description automatically generated">
                <a:extLst>
                  <a:ext uri="{FF2B5EF4-FFF2-40B4-BE49-F238E27FC236}">
                    <a16:creationId xmlns:a16="http://schemas.microsoft.com/office/drawing/2014/main" id="{4D36CBDB-C546-4532-83A1-24DB739389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246" t="73049" r="4475" b="5293"/>
              <a:stretch/>
            </p:blipFill>
            <p:spPr>
              <a:xfrm>
                <a:off x="7448985" y="850240"/>
                <a:ext cx="482758" cy="920081"/>
              </a:xfrm>
              <a:prstGeom prst="rect">
                <a:avLst/>
              </a:prstGeom>
            </p:spPr>
          </p:pic>
          <p:grpSp>
            <p:nvGrpSpPr>
              <p:cNvPr id="56" name="Group 55">
                <a:extLst>
                  <a:ext uri="{FF2B5EF4-FFF2-40B4-BE49-F238E27FC236}">
                    <a16:creationId xmlns:a16="http://schemas.microsoft.com/office/drawing/2014/main" id="{481B29A2-FA4F-4AE2-BCE4-737E8DC35507}"/>
                  </a:ext>
                </a:extLst>
              </p:cNvPr>
              <p:cNvGrpSpPr/>
              <p:nvPr/>
            </p:nvGrpSpPr>
            <p:grpSpPr>
              <a:xfrm>
                <a:off x="5942205" y="1601434"/>
                <a:ext cx="1450184" cy="1124735"/>
                <a:chOff x="3437737" y="3471695"/>
                <a:chExt cx="1450184" cy="1124735"/>
              </a:xfrm>
            </p:grpSpPr>
            <p:cxnSp>
              <p:nvCxnSpPr>
                <p:cNvPr id="47" name="Straight Arrow Connector 46">
                  <a:extLst>
                    <a:ext uri="{FF2B5EF4-FFF2-40B4-BE49-F238E27FC236}">
                      <a16:creationId xmlns:a16="http://schemas.microsoft.com/office/drawing/2014/main" id="{1D09484A-6958-47B9-9CE3-C3B23216FDF7}"/>
                    </a:ext>
                  </a:extLst>
                </p:cNvPr>
                <p:cNvCxnSpPr>
                  <a:cxnSpLocks/>
                </p:cNvCxnSpPr>
                <p:nvPr/>
              </p:nvCxnSpPr>
              <p:spPr>
                <a:xfrm>
                  <a:off x="4096548" y="3828458"/>
                  <a:ext cx="750655" cy="767972"/>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0C7EDC3-DFCB-4AFB-93DF-FAA1516D371C}"/>
                    </a:ext>
                  </a:extLst>
                </p:cNvPr>
                <p:cNvCxnSpPr>
                  <a:cxnSpLocks/>
                </p:cNvCxnSpPr>
                <p:nvPr/>
              </p:nvCxnSpPr>
              <p:spPr>
                <a:xfrm flipH="1">
                  <a:off x="3437737" y="3822477"/>
                  <a:ext cx="653131"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33A1A78-3249-4899-90A3-2A9841FBFE13}"/>
                    </a:ext>
                  </a:extLst>
                </p:cNvPr>
                <p:cNvCxnSpPr>
                  <a:cxnSpLocks/>
                </p:cNvCxnSpPr>
                <p:nvPr/>
              </p:nvCxnSpPr>
              <p:spPr>
                <a:xfrm flipV="1">
                  <a:off x="4068225" y="3471695"/>
                  <a:ext cx="819696" cy="355475"/>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ACA5562D-FDD1-4E4B-BFA9-3EC3151DE0E9}"/>
                  </a:ext>
                </a:extLst>
              </p:cNvPr>
              <p:cNvSpPr txBox="1"/>
              <p:nvPr/>
            </p:nvSpPr>
            <p:spPr>
              <a:xfrm>
                <a:off x="7813346" y="1189779"/>
                <a:ext cx="1399193" cy="461665"/>
              </a:xfrm>
              <a:prstGeom prst="rect">
                <a:avLst/>
              </a:prstGeom>
              <a:noFill/>
            </p:spPr>
            <p:txBody>
              <a:bodyPr wrap="square" rtlCol="0">
                <a:spAutoFit/>
              </a:bodyPr>
              <a:lstStyle/>
              <a:p>
                <a:pPr algn="ctr"/>
                <a:r>
                  <a:rPr lang="en-US" sz="1200" b="1" dirty="0"/>
                  <a:t>Dihydroxyacetone</a:t>
                </a:r>
              </a:p>
              <a:p>
                <a:pPr algn="ctr"/>
                <a:r>
                  <a:rPr lang="en-US" sz="1200" b="1" dirty="0"/>
                  <a:t>Phosphate</a:t>
                </a:r>
              </a:p>
            </p:txBody>
          </p:sp>
          <p:cxnSp>
            <p:nvCxnSpPr>
              <p:cNvPr id="58" name="Straight Arrow Connector 57">
                <a:extLst>
                  <a:ext uri="{FF2B5EF4-FFF2-40B4-BE49-F238E27FC236}">
                    <a16:creationId xmlns:a16="http://schemas.microsoft.com/office/drawing/2014/main" id="{CB69A7D4-1E24-4E74-82F8-6BAD697CB6AC}"/>
                  </a:ext>
                </a:extLst>
              </p:cNvPr>
              <p:cNvCxnSpPr>
                <a:cxnSpLocks/>
              </p:cNvCxnSpPr>
              <p:nvPr/>
            </p:nvCxnSpPr>
            <p:spPr>
              <a:xfrm flipH="1">
                <a:off x="7660004" y="1853392"/>
                <a:ext cx="10536" cy="644325"/>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 name="Picture 60" descr="A picture containing indoor, hanging, computer, table&#10;&#10;Description automatically generated">
                <a:extLst>
                  <a:ext uri="{FF2B5EF4-FFF2-40B4-BE49-F238E27FC236}">
                    <a16:creationId xmlns:a16="http://schemas.microsoft.com/office/drawing/2014/main" id="{075E79C3-057F-4D08-B141-BF4713B890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482" t="73189" r="20177" b="3731"/>
              <a:stretch/>
            </p:blipFill>
            <p:spPr>
              <a:xfrm>
                <a:off x="7446145" y="2497717"/>
                <a:ext cx="488437" cy="980447"/>
              </a:xfrm>
              <a:prstGeom prst="rect">
                <a:avLst/>
              </a:prstGeom>
            </p:spPr>
          </p:pic>
          <p:sp>
            <p:nvSpPr>
              <p:cNvPr id="62" name="TextBox 61">
                <a:extLst>
                  <a:ext uri="{FF2B5EF4-FFF2-40B4-BE49-F238E27FC236}">
                    <a16:creationId xmlns:a16="http://schemas.microsoft.com/office/drawing/2014/main" id="{1ED1653E-B263-41E6-AB0C-BAADB1361CCA}"/>
                  </a:ext>
                </a:extLst>
              </p:cNvPr>
              <p:cNvSpPr txBox="1"/>
              <p:nvPr/>
            </p:nvSpPr>
            <p:spPr>
              <a:xfrm>
                <a:off x="7813346" y="2840477"/>
                <a:ext cx="1202035" cy="461665"/>
              </a:xfrm>
              <a:prstGeom prst="rect">
                <a:avLst/>
              </a:prstGeom>
              <a:noFill/>
            </p:spPr>
            <p:txBody>
              <a:bodyPr wrap="square" rtlCol="0">
                <a:spAutoFit/>
              </a:bodyPr>
              <a:lstStyle/>
              <a:p>
                <a:pPr algn="ctr"/>
                <a:r>
                  <a:rPr lang="en-US" sz="1200" b="1" dirty="0"/>
                  <a:t>Glyceraldehyde 3-phosphate</a:t>
                </a:r>
              </a:p>
            </p:txBody>
          </p:sp>
          <p:sp>
            <p:nvSpPr>
              <p:cNvPr id="63" name="TextBox 62">
                <a:extLst>
                  <a:ext uri="{FF2B5EF4-FFF2-40B4-BE49-F238E27FC236}">
                    <a16:creationId xmlns:a16="http://schemas.microsoft.com/office/drawing/2014/main" id="{47AE7622-5725-4A8E-8E0C-14BE0FBDB029}"/>
                  </a:ext>
                </a:extLst>
              </p:cNvPr>
              <p:cNvSpPr txBox="1"/>
              <p:nvPr/>
            </p:nvSpPr>
            <p:spPr>
              <a:xfrm>
                <a:off x="7434972" y="1962625"/>
                <a:ext cx="1781400" cy="461665"/>
              </a:xfrm>
              <a:prstGeom prst="rect">
                <a:avLst/>
              </a:prstGeom>
              <a:noFill/>
            </p:spPr>
            <p:txBody>
              <a:bodyPr wrap="square" rtlCol="0">
                <a:spAutoFit/>
              </a:bodyPr>
              <a:lstStyle/>
              <a:p>
                <a:pPr algn="ctr"/>
                <a:r>
                  <a:rPr lang="en-US" sz="1200" b="1" i="1" dirty="0">
                    <a:solidFill>
                      <a:schemeClr val="accent1">
                        <a:lumMod val="50000"/>
                      </a:schemeClr>
                    </a:solidFill>
                  </a:rPr>
                  <a:t>Triose Phosphate Isomerase</a:t>
                </a:r>
                <a:endParaRPr lang="en-US" sz="1100" b="1" baseline="30000" dirty="0">
                  <a:solidFill>
                    <a:schemeClr val="accent6">
                      <a:lumMod val="75000"/>
                    </a:schemeClr>
                  </a:solidFill>
                </a:endParaRPr>
              </a:p>
            </p:txBody>
          </p:sp>
        </p:grpSp>
        <p:grpSp>
          <p:nvGrpSpPr>
            <p:cNvPr id="196" name="Group 195">
              <a:extLst>
                <a:ext uri="{FF2B5EF4-FFF2-40B4-BE49-F238E27FC236}">
                  <a16:creationId xmlns:a16="http://schemas.microsoft.com/office/drawing/2014/main" id="{A164FE8A-C99D-474E-8444-659AC33C7283}"/>
                </a:ext>
              </a:extLst>
            </p:cNvPr>
            <p:cNvGrpSpPr/>
            <p:nvPr/>
          </p:nvGrpSpPr>
          <p:grpSpPr>
            <a:xfrm>
              <a:off x="1132831" y="2445553"/>
              <a:ext cx="274701" cy="307777"/>
              <a:chOff x="822109" y="3283675"/>
              <a:chExt cx="274701" cy="307777"/>
            </a:xfrm>
          </p:grpSpPr>
          <p:sp>
            <p:nvSpPr>
              <p:cNvPr id="194" name="Oval 193">
                <a:extLst>
                  <a:ext uri="{FF2B5EF4-FFF2-40B4-BE49-F238E27FC236}">
                    <a16:creationId xmlns:a16="http://schemas.microsoft.com/office/drawing/2014/main" id="{4BE6A5CA-64FC-49C0-9787-15863F7248F1}"/>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a:extLst>
                  <a:ext uri="{FF2B5EF4-FFF2-40B4-BE49-F238E27FC236}">
                    <a16:creationId xmlns:a16="http://schemas.microsoft.com/office/drawing/2014/main" id="{69CE1BA1-0CD2-4DB0-B25F-8AE2E7333C36}"/>
                  </a:ext>
                </a:extLst>
              </p:cNvPr>
              <p:cNvSpPr txBox="1"/>
              <p:nvPr/>
            </p:nvSpPr>
            <p:spPr>
              <a:xfrm>
                <a:off x="822109" y="3283675"/>
                <a:ext cx="274701" cy="307777"/>
              </a:xfrm>
              <a:prstGeom prst="rect">
                <a:avLst/>
              </a:prstGeom>
              <a:noFill/>
            </p:spPr>
            <p:txBody>
              <a:bodyPr wrap="square" rtlCol="0">
                <a:spAutoFit/>
              </a:bodyPr>
              <a:lstStyle/>
              <a:p>
                <a:r>
                  <a:rPr lang="en-US" sz="1400" b="1" dirty="0"/>
                  <a:t>1</a:t>
                </a:r>
              </a:p>
            </p:txBody>
          </p:sp>
        </p:grpSp>
        <p:grpSp>
          <p:nvGrpSpPr>
            <p:cNvPr id="197" name="Group 196">
              <a:extLst>
                <a:ext uri="{FF2B5EF4-FFF2-40B4-BE49-F238E27FC236}">
                  <a16:creationId xmlns:a16="http://schemas.microsoft.com/office/drawing/2014/main" id="{4D97DB29-BF6E-46D9-A4A3-DA65076752A4}"/>
                </a:ext>
              </a:extLst>
            </p:cNvPr>
            <p:cNvGrpSpPr/>
            <p:nvPr/>
          </p:nvGrpSpPr>
          <p:grpSpPr>
            <a:xfrm>
              <a:off x="2822262" y="2353050"/>
              <a:ext cx="274701" cy="307777"/>
              <a:chOff x="827562" y="3279725"/>
              <a:chExt cx="274701" cy="307777"/>
            </a:xfrm>
          </p:grpSpPr>
          <p:sp>
            <p:nvSpPr>
              <p:cNvPr id="198" name="Oval 197">
                <a:extLst>
                  <a:ext uri="{FF2B5EF4-FFF2-40B4-BE49-F238E27FC236}">
                    <a16:creationId xmlns:a16="http://schemas.microsoft.com/office/drawing/2014/main" id="{E136F5BC-508A-49CB-B034-8A555FB3B224}"/>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a:extLst>
                  <a:ext uri="{FF2B5EF4-FFF2-40B4-BE49-F238E27FC236}">
                    <a16:creationId xmlns:a16="http://schemas.microsoft.com/office/drawing/2014/main" id="{5F06233A-C023-4E3B-ACC2-E268A26F5C11}"/>
                  </a:ext>
                </a:extLst>
              </p:cNvPr>
              <p:cNvSpPr txBox="1"/>
              <p:nvPr/>
            </p:nvSpPr>
            <p:spPr>
              <a:xfrm>
                <a:off x="827562" y="3279725"/>
                <a:ext cx="274701" cy="307777"/>
              </a:xfrm>
              <a:prstGeom prst="rect">
                <a:avLst/>
              </a:prstGeom>
              <a:noFill/>
            </p:spPr>
            <p:txBody>
              <a:bodyPr wrap="square" rtlCol="0">
                <a:spAutoFit/>
              </a:bodyPr>
              <a:lstStyle/>
              <a:p>
                <a:r>
                  <a:rPr lang="en-US" sz="1400" b="1" dirty="0"/>
                  <a:t>2</a:t>
                </a:r>
              </a:p>
            </p:txBody>
          </p:sp>
        </p:grpSp>
        <p:grpSp>
          <p:nvGrpSpPr>
            <p:cNvPr id="200" name="Group 199">
              <a:extLst>
                <a:ext uri="{FF2B5EF4-FFF2-40B4-BE49-F238E27FC236}">
                  <a16:creationId xmlns:a16="http://schemas.microsoft.com/office/drawing/2014/main" id="{E302DF42-30B8-4FCE-A12C-9A8FC652D817}"/>
                </a:ext>
              </a:extLst>
            </p:cNvPr>
            <p:cNvGrpSpPr/>
            <p:nvPr/>
          </p:nvGrpSpPr>
          <p:grpSpPr>
            <a:xfrm>
              <a:off x="4506240" y="2249434"/>
              <a:ext cx="274701" cy="307777"/>
              <a:chOff x="827562" y="3279725"/>
              <a:chExt cx="274701" cy="307777"/>
            </a:xfrm>
          </p:grpSpPr>
          <p:sp>
            <p:nvSpPr>
              <p:cNvPr id="201" name="Oval 200">
                <a:extLst>
                  <a:ext uri="{FF2B5EF4-FFF2-40B4-BE49-F238E27FC236}">
                    <a16:creationId xmlns:a16="http://schemas.microsoft.com/office/drawing/2014/main" id="{15E0F286-89A5-4077-96ED-39ECC8F72C02}"/>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D2CC45EF-93B3-4569-9C39-AF5A255C6527}"/>
                  </a:ext>
                </a:extLst>
              </p:cNvPr>
              <p:cNvSpPr txBox="1"/>
              <p:nvPr/>
            </p:nvSpPr>
            <p:spPr>
              <a:xfrm>
                <a:off x="827562" y="3279725"/>
                <a:ext cx="274701" cy="307777"/>
              </a:xfrm>
              <a:prstGeom prst="rect">
                <a:avLst/>
              </a:prstGeom>
              <a:noFill/>
            </p:spPr>
            <p:txBody>
              <a:bodyPr wrap="square" rtlCol="0">
                <a:spAutoFit/>
              </a:bodyPr>
              <a:lstStyle/>
              <a:p>
                <a:r>
                  <a:rPr lang="en-US" sz="1400" b="1" dirty="0"/>
                  <a:t>3</a:t>
                </a:r>
              </a:p>
            </p:txBody>
          </p:sp>
        </p:grpSp>
        <p:grpSp>
          <p:nvGrpSpPr>
            <p:cNvPr id="203" name="Group 202">
              <a:extLst>
                <a:ext uri="{FF2B5EF4-FFF2-40B4-BE49-F238E27FC236}">
                  <a16:creationId xmlns:a16="http://schemas.microsoft.com/office/drawing/2014/main" id="{ECA7F47A-DC74-4E80-84F0-DAA064533E4C}"/>
                </a:ext>
              </a:extLst>
            </p:cNvPr>
            <p:cNvGrpSpPr/>
            <p:nvPr/>
          </p:nvGrpSpPr>
          <p:grpSpPr>
            <a:xfrm>
              <a:off x="8191307" y="3020380"/>
              <a:ext cx="274701" cy="307777"/>
              <a:chOff x="827562" y="3279725"/>
              <a:chExt cx="274701" cy="307777"/>
            </a:xfrm>
          </p:grpSpPr>
          <p:sp>
            <p:nvSpPr>
              <p:cNvPr id="204" name="Oval 203">
                <a:extLst>
                  <a:ext uri="{FF2B5EF4-FFF2-40B4-BE49-F238E27FC236}">
                    <a16:creationId xmlns:a16="http://schemas.microsoft.com/office/drawing/2014/main" id="{2AE837A2-F6EC-41E3-9753-A9EC595FAF9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6FECFA8A-363F-43E8-96AF-8013FBF8095D}"/>
                  </a:ext>
                </a:extLst>
              </p:cNvPr>
              <p:cNvSpPr txBox="1"/>
              <p:nvPr/>
            </p:nvSpPr>
            <p:spPr>
              <a:xfrm>
                <a:off x="827562" y="3279725"/>
                <a:ext cx="274701" cy="307777"/>
              </a:xfrm>
              <a:prstGeom prst="rect">
                <a:avLst/>
              </a:prstGeom>
              <a:noFill/>
            </p:spPr>
            <p:txBody>
              <a:bodyPr wrap="square" rtlCol="0">
                <a:spAutoFit/>
              </a:bodyPr>
              <a:lstStyle/>
              <a:p>
                <a:r>
                  <a:rPr lang="en-US" sz="1400" b="1" dirty="0"/>
                  <a:t>5</a:t>
                </a:r>
              </a:p>
            </p:txBody>
          </p:sp>
        </p:grpSp>
        <p:grpSp>
          <p:nvGrpSpPr>
            <p:cNvPr id="206" name="Group 205">
              <a:extLst>
                <a:ext uri="{FF2B5EF4-FFF2-40B4-BE49-F238E27FC236}">
                  <a16:creationId xmlns:a16="http://schemas.microsoft.com/office/drawing/2014/main" id="{A4489082-6486-4663-A7D3-2C5FAC4DEB59}"/>
                </a:ext>
              </a:extLst>
            </p:cNvPr>
            <p:cNvGrpSpPr/>
            <p:nvPr/>
          </p:nvGrpSpPr>
          <p:grpSpPr>
            <a:xfrm>
              <a:off x="6535088" y="2147116"/>
              <a:ext cx="274701" cy="307777"/>
              <a:chOff x="821212" y="3279725"/>
              <a:chExt cx="274701" cy="307777"/>
            </a:xfrm>
          </p:grpSpPr>
          <p:sp>
            <p:nvSpPr>
              <p:cNvPr id="207" name="Oval 206">
                <a:extLst>
                  <a:ext uri="{FF2B5EF4-FFF2-40B4-BE49-F238E27FC236}">
                    <a16:creationId xmlns:a16="http://schemas.microsoft.com/office/drawing/2014/main" id="{F0F71B21-8C5B-4E14-8A96-9EBE4DD125AF}"/>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FBACA8CB-3FD0-4798-9C44-1B7BD2B5AAD7}"/>
                  </a:ext>
                </a:extLst>
              </p:cNvPr>
              <p:cNvSpPr txBox="1"/>
              <p:nvPr/>
            </p:nvSpPr>
            <p:spPr>
              <a:xfrm>
                <a:off x="821212" y="3279725"/>
                <a:ext cx="274701" cy="307777"/>
              </a:xfrm>
              <a:prstGeom prst="rect">
                <a:avLst/>
              </a:prstGeom>
              <a:noFill/>
            </p:spPr>
            <p:txBody>
              <a:bodyPr wrap="square" rtlCol="0">
                <a:spAutoFit/>
              </a:bodyPr>
              <a:lstStyle/>
              <a:p>
                <a:r>
                  <a:rPr lang="en-US" sz="1400" b="1" dirty="0"/>
                  <a:t>4</a:t>
                </a:r>
              </a:p>
            </p:txBody>
          </p:sp>
        </p:grpSp>
      </p:grpSp>
      <p:sp>
        <p:nvSpPr>
          <p:cNvPr id="224" name="TextBox 223">
            <a:extLst>
              <a:ext uri="{FF2B5EF4-FFF2-40B4-BE49-F238E27FC236}">
                <a16:creationId xmlns:a16="http://schemas.microsoft.com/office/drawing/2014/main" id="{775C1AFE-597D-4D62-A05C-B54DEF7CA3AC}"/>
              </a:ext>
            </a:extLst>
          </p:cNvPr>
          <p:cNvSpPr txBox="1"/>
          <p:nvPr/>
        </p:nvSpPr>
        <p:spPr>
          <a:xfrm>
            <a:off x="0" y="5696714"/>
            <a:ext cx="2836867" cy="307777"/>
          </a:xfrm>
          <a:prstGeom prst="rect">
            <a:avLst/>
          </a:prstGeom>
          <a:noFill/>
        </p:spPr>
        <p:txBody>
          <a:bodyPr wrap="none" rtlCol="0">
            <a:spAutoFit/>
          </a:bodyPr>
          <a:lstStyle/>
          <a:p>
            <a:r>
              <a:rPr lang="en-US" sz="1400" dirty="0"/>
              <a:t>Figure modified from </a:t>
            </a:r>
            <a:r>
              <a:rPr lang="en-US" sz="1400" dirty="0" err="1">
                <a:hlinkClick r:id="rId7"/>
              </a:rPr>
              <a:t>YassineMrabet</a:t>
            </a:r>
            <a:endParaRPr lang="en-US" sz="1400" dirty="0"/>
          </a:p>
        </p:txBody>
      </p:sp>
      <p:grpSp>
        <p:nvGrpSpPr>
          <p:cNvPr id="8" name="Group 7">
            <a:extLst>
              <a:ext uri="{FF2B5EF4-FFF2-40B4-BE49-F238E27FC236}">
                <a16:creationId xmlns:a16="http://schemas.microsoft.com/office/drawing/2014/main" id="{9A426745-CD88-4DD2-9520-EBB884A57619}"/>
              </a:ext>
            </a:extLst>
          </p:cNvPr>
          <p:cNvGrpSpPr/>
          <p:nvPr/>
        </p:nvGrpSpPr>
        <p:grpSpPr>
          <a:xfrm>
            <a:off x="1454269" y="1616466"/>
            <a:ext cx="6367737" cy="3163448"/>
            <a:chOff x="9123243" y="-146050"/>
            <a:chExt cx="6367737" cy="3031024"/>
          </a:xfrm>
        </p:grpSpPr>
        <p:sp>
          <p:nvSpPr>
            <p:cNvPr id="7" name="Rectangle 6">
              <a:extLst>
                <a:ext uri="{FF2B5EF4-FFF2-40B4-BE49-F238E27FC236}">
                  <a16:creationId xmlns:a16="http://schemas.microsoft.com/office/drawing/2014/main" id="{726DE35B-AB9B-4694-9AEF-A0741034A086}"/>
                </a:ext>
              </a:extLst>
            </p:cNvPr>
            <p:cNvSpPr/>
            <p:nvPr/>
          </p:nvSpPr>
          <p:spPr>
            <a:xfrm>
              <a:off x="9212684" y="-146050"/>
              <a:ext cx="6278296" cy="3031024"/>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descr="A picture containing indoor, hanging, computer, table&#10;&#10;Description automatically generated">
              <a:extLst>
                <a:ext uri="{FF2B5EF4-FFF2-40B4-BE49-F238E27FC236}">
                  <a16:creationId xmlns:a16="http://schemas.microsoft.com/office/drawing/2014/main" id="{350636F1-DFE4-41DE-A9F2-14C80153C066}"/>
                </a:ext>
              </a:extLst>
            </p:cNvPr>
            <p:cNvPicPr>
              <a:picLocks noChangeAspect="1"/>
            </p:cNvPicPr>
            <p:nvPr/>
          </p:nvPicPr>
          <p:blipFill rotWithShape="1">
            <a:blip r:embed="rId8">
              <a:extLst>
                <a:ext uri="{28A0092B-C50C-407E-A947-70E740481C1C}">
                  <a14:useLocalDpi xmlns:a14="http://schemas.microsoft.com/office/drawing/2010/main" val="0"/>
                </a:ext>
              </a:extLst>
            </a:blip>
            <a:srcRect l="28333" t="1192" r="61545" b="76365"/>
            <a:stretch/>
          </p:blipFill>
          <p:spPr>
            <a:xfrm>
              <a:off x="9123243" y="84556"/>
              <a:ext cx="2380432" cy="2452132"/>
            </a:xfrm>
            <a:prstGeom prst="rect">
              <a:avLst/>
            </a:prstGeom>
          </p:spPr>
        </p:pic>
        <p:pic>
          <p:nvPicPr>
            <p:cNvPr id="67" name="Picture 66" descr="A picture containing indoor, hanging, computer, table&#10;&#10;Description automatically generated">
              <a:extLst>
                <a:ext uri="{FF2B5EF4-FFF2-40B4-BE49-F238E27FC236}">
                  <a16:creationId xmlns:a16="http://schemas.microsoft.com/office/drawing/2014/main" id="{2CC145C8-DDE8-49F9-BF50-02B1557EA97D}"/>
                </a:ext>
              </a:extLst>
            </p:cNvPr>
            <p:cNvPicPr>
              <a:picLocks noChangeAspect="1"/>
            </p:cNvPicPr>
            <p:nvPr/>
          </p:nvPicPr>
          <p:blipFill rotWithShape="1">
            <a:blip r:embed="rId8">
              <a:extLst>
                <a:ext uri="{28A0092B-C50C-407E-A947-70E740481C1C}">
                  <a14:useLocalDpi xmlns:a14="http://schemas.microsoft.com/office/drawing/2010/main" val="0"/>
                </a:ext>
              </a:extLst>
            </a:blip>
            <a:srcRect l="47128" t="4452" r="43307" b="70948"/>
            <a:stretch/>
          </p:blipFill>
          <p:spPr>
            <a:xfrm>
              <a:off x="13043207" y="-55984"/>
              <a:ext cx="2219172" cy="2651475"/>
            </a:xfrm>
            <a:prstGeom prst="rect">
              <a:avLst/>
            </a:prstGeom>
          </p:spPr>
        </p:pic>
        <p:pic>
          <p:nvPicPr>
            <p:cNvPr id="68" name="Picture 67" descr="A picture containing indoor, hanging, computer, table&#10;&#10;Description automatically generated">
              <a:extLst>
                <a:ext uri="{FF2B5EF4-FFF2-40B4-BE49-F238E27FC236}">
                  <a16:creationId xmlns:a16="http://schemas.microsoft.com/office/drawing/2014/main" id="{486B3BBD-2DCF-485E-B292-48B1849C9418}"/>
                </a:ext>
              </a:extLst>
            </p:cNvPr>
            <p:cNvPicPr>
              <a:picLocks noChangeAspect="1"/>
            </p:cNvPicPr>
            <p:nvPr/>
          </p:nvPicPr>
          <p:blipFill rotWithShape="1">
            <a:blip r:embed="rId8">
              <a:extLst>
                <a:ext uri="{28A0092B-C50C-407E-A947-70E740481C1C}">
                  <a14:useLocalDpi xmlns:a14="http://schemas.microsoft.com/office/drawing/2010/main" val="0"/>
                </a:ext>
              </a:extLst>
            </a:blip>
            <a:srcRect l="36942" t="20081" r="52934" b="67169"/>
            <a:stretch/>
          </p:blipFill>
          <p:spPr>
            <a:xfrm>
              <a:off x="11418599" y="1609078"/>
              <a:ext cx="1512243" cy="884780"/>
            </a:xfrm>
            <a:prstGeom prst="rect">
              <a:avLst/>
            </a:prstGeom>
          </p:spPr>
        </p:pic>
        <p:sp>
          <p:nvSpPr>
            <p:cNvPr id="69" name="Rectangle 68">
              <a:extLst>
                <a:ext uri="{FF2B5EF4-FFF2-40B4-BE49-F238E27FC236}">
                  <a16:creationId xmlns:a16="http://schemas.microsoft.com/office/drawing/2014/main" id="{EE176910-79B4-44A0-A92C-4799C761E51E}"/>
                </a:ext>
              </a:extLst>
            </p:cNvPr>
            <p:cNvSpPr/>
            <p:nvPr/>
          </p:nvSpPr>
          <p:spPr>
            <a:xfrm rot="19022951">
              <a:off x="12466633" y="136372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6297EE4-DBA7-4713-A129-B6F9CA162FD1}"/>
                </a:ext>
              </a:extLst>
            </p:cNvPr>
            <p:cNvSpPr txBox="1"/>
            <p:nvPr/>
          </p:nvSpPr>
          <p:spPr>
            <a:xfrm>
              <a:off x="11565332" y="741529"/>
              <a:ext cx="1277722" cy="646331"/>
            </a:xfrm>
            <a:prstGeom prst="rect">
              <a:avLst/>
            </a:prstGeom>
            <a:noFill/>
          </p:spPr>
          <p:txBody>
            <a:bodyPr wrap="none" rtlCol="0">
              <a:spAutoFit/>
            </a:bodyPr>
            <a:lstStyle/>
            <a:p>
              <a:pPr algn="ctr"/>
              <a:r>
                <a:rPr lang="en-US" b="1" i="1" dirty="0">
                  <a:solidFill>
                    <a:schemeClr val="accent1">
                      <a:lumMod val="50000"/>
                    </a:schemeClr>
                  </a:solidFill>
                </a:rPr>
                <a:t>Hexokinase</a:t>
              </a:r>
            </a:p>
            <a:p>
              <a:pPr algn="ctr"/>
              <a:r>
                <a:rPr lang="en-US" b="1" dirty="0">
                  <a:solidFill>
                    <a:schemeClr val="accent6">
                      <a:lumMod val="75000"/>
                    </a:schemeClr>
                  </a:solidFill>
                </a:rPr>
                <a:t> Mg</a:t>
              </a:r>
              <a:r>
                <a:rPr lang="en-US" b="1" baseline="30000" dirty="0">
                  <a:solidFill>
                    <a:schemeClr val="accent6">
                      <a:lumMod val="75000"/>
                    </a:schemeClr>
                  </a:solidFill>
                </a:rPr>
                <a:t>2+</a:t>
              </a:r>
            </a:p>
          </p:txBody>
        </p:sp>
        <p:cxnSp>
          <p:nvCxnSpPr>
            <p:cNvPr id="72" name="Straight Arrow Connector 71">
              <a:extLst>
                <a:ext uri="{FF2B5EF4-FFF2-40B4-BE49-F238E27FC236}">
                  <a16:creationId xmlns:a16="http://schemas.microsoft.com/office/drawing/2014/main" id="{A9AB6641-8550-4B72-9EC6-8938070EC660}"/>
                </a:ext>
              </a:extLst>
            </p:cNvPr>
            <p:cNvCxnSpPr>
              <a:cxnSpLocks/>
            </p:cNvCxnSpPr>
            <p:nvPr/>
          </p:nvCxnSpPr>
          <p:spPr>
            <a:xfrm>
              <a:off x="11686115" y="1583585"/>
              <a:ext cx="1109948" cy="0"/>
            </a:xfrm>
            <a:prstGeom prst="straightConnector1">
              <a:avLst/>
            </a:prstGeom>
            <a:ln w="7620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CC8F7F4-655B-428B-906F-30DD869490C6}"/>
                </a:ext>
              </a:extLst>
            </p:cNvPr>
            <p:cNvGrpSpPr/>
            <p:nvPr/>
          </p:nvGrpSpPr>
          <p:grpSpPr>
            <a:xfrm>
              <a:off x="12053345" y="178866"/>
              <a:ext cx="327826" cy="400110"/>
              <a:chOff x="12053345" y="178866"/>
              <a:chExt cx="327826" cy="400110"/>
            </a:xfrm>
          </p:grpSpPr>
          <p:sp>
            <p:nvSpPr>
              <p:cNvPr id="74" name="Oval 73">
                <a:extLst>
                  <a:ext uri="{FF2B5EF4-FFF2-40B4-BE49-F238E27FC236}">
                    <a16:creationId xmlns:a16="http://schemas.microsoft.com/office/drawing/2014/main" id="{C8D505E4-A8AE-4187-A467-1FE2C6278ECA}"/>
                  </a:ext>
                </a:extLst>
              </p:cNvPr>
              <p:cNvSpPr/>
              <p:nvPr/>
            </p:nvSpPr>
            <p:spPr>
              <a:xfrm>
                <a:off x="12053345" y="208802"/>
                <a:ext cx="327826" cy="354193"/>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51BC64A2-63F1-4C79-A948-DE69CB960EBB}"/>
                  </a:ext>
                </a:extLst>
              </p:cNvPr>
              <p:cNvSpPr txBox="1"/>
              <p:nvPr/>
            </p:nvSpPr>
            <p:spPr>
              <a:xfrm>
                <a:off x="12067988" y="178866"/>
                <a:ext cx="274701" cy="400110"/>
              </a:xfrm>
              <a:prstGeom prst="rect">
                <a:avLst/>
              </a:prstGeom>
              <a:noFill/>
            </p:spPr>
            <p:txBody>
              <a:bodyPr wrap="square" rtlCol="0">
                <a:spAutoFit/>
              </a:bodyPr>
              <a:lstStyle/>
              <a:p>
                <a:r>
                  <a:rPr lang="en-US" sz="2000" b="1" dirty="0"/>
                  <a:t>1</a:t>
                </a:r>
              </a:p>
            </p:txBody>
          </p:sp>
        </p:grpSp>
      </p:grpSp>
      <p:sp>
        <p:nvSpPr>
          <p:cNvPr id="75" name="TextBox 74">
            <a:extLst>
              <a:ext uri="{FF2B5EF4-FFF2-40B4-BE49-F238E27FC236}">
                <a16:creationId xmlns:a16="http://schemas.microsoft.com/office/drawing/2014/main" id="{51346265-2700-45C7-B84D-CAC68574467A}"/>
              </a:ext>
            </a:extLst>
          </p:cNvPr>
          <p:cNvSpPr txBox="1"/>
          <p:nvPr/>
        </p:nvSpPr>
        <p:spPr>
          <a:xfrm>
            <a:off x="2306802" y="4395040"/>
            <a:ext cx="936924" cy="369332"/>
          </a:xfrm>
          <a:prstGeom prst="rect">
            <a:avLst/>
          </a:prstGeom>
          <a:noFill/>
        </p:spPr>
        <p:txBody>
          <a:bodyPr wrap="none" rtlCol="0">
            <a:spAutoFit/>
          </a:bodyPr>
          <a:lstStyle/>
          <a:p>
            <a:pPr algn="ctr"/>
            <a:r>
              <a:rPr lang="en-US" b="1" dirty="0"/>
              <a:t>Glucose</a:t>
            </a:r>
          </a:p>
        </p:txBody>
      </p:sp>
      <p:sp>
        <p:nvSpPr>
          <p:cNvPr id="76" name="TextBox 75">
            <a:extLst>
              <a:ext uri="{FF2B5EF4-FFF2-40B4-BE49-F238E27FC236}">
                <a16:creationId xmlns:a16="http://schemas.microsoft.com/office/drawing/2014/main" id="{A90E9021-E594-4A42-A11B-9804EB459ADD}"/>
              </a:ext>
            </a:extLst>
          </p:cNvPr>
          <p:cNvSpPr txBox="1"/>
          <p:nvPr/>
        </p:nvSpPr>
        <p:spPr>
          <a:xfrm>
            <a:off x="5404538" y="4361242"/>
            <a:ext cx="2207977" cy="369332"/>
          </a:xfrm>
          <a:prstGeom prst="rect">
            <a:avLst/>
          </a:prstGeom>
          <a:noFill/>
        </p:spPr>
        <p:txBody>
          <a:bodyPr wrap="none" rtlCol="0">
            <a:spAutoFit/>
          </a:bodyPr>
          <a:lstStyle/>
          <a:p>
            <a:pPr algn="ctr"/>
            <a:r>
              <a:rPr lang="en-US" b="1" dirty="0"/>
              <a:t>Glucose-6-phosphate</a:t>
            </a:r>
          </a:p>
        </p:txBody>
      </p:sp>
    </p:spTree>
    <p:extLst>
      <p:ext uri="{BB962C8B-B14F-4D97-AF65-F5344CB8AC3E}">
        <p14:creationId xmlns:p14="http://schemas.microsoft.com/office/powerpoint/2010/main" val="1582968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18BE4-9F93-4320-88EE-74BCFB329493}"/>
              </a:ext>
            </a:extLst>
          </p:cNvPr>
          <p:cNvSpPr>
            <a:spLocks noGrp="1"/>
          </p:cNvSpPr>
          <p:nvPr>
            <p:ph type="title"/>
          </p:nvPr>
        </p:nvSpPr>
        <p:spPr>
          <a:xfrm>
            <a:off x="1322653" y="128344"/>
            <a:ext cx="7661430" cy="850063"/>
          </a:xfrm>
        </p:spPr>
        <p:txBody>
          <a:bodyPr/>
          <a:lstStyle/>
          <a:p>
            <a:r>
              <a:rPr lang="en-US" dirty="0"/>
              <a:t>Glycolysis – Step 2</a:t>
            </a:r>
          </a:p>
        </p:txBody>
      </p:sp>
      <p:grpSp>
        <p:nvGrpSpPr>
          <p:cNvPr id="3" name="Group 2">
            <a:extLst>
              <a:ext uri="{FF2B5EF4-FFF2-40B4-BE49-F238E27FC236}">
                <a16:creationId xmlns:a16="http://schemas.microsoft.com/office/drawing/2014/main" id="{5DE383BE-EC68-4821-945C-4CE360ABE0B1}"/>
              </a:ext>
            </a:extLst>
          </p:cNvPr>
          <p:cNvGrpSpPr/>
          <p:nvPr/>
        </p:nvGrpSpPr>
        <p:grpSpPr>
          <a:xfrm>
            <a:off x="-14277" y="2147116"/>
            <a:ext cx="9230649" cy="2632798"/>
            <a:chOff x="-14277" y="2147116"/>
            <a:chExt cx="9230649" cy="2632798"/>
          </a:xfrm>
        </p:grpSpPr>
        <p:grpSp>
          <p:nvGrpSpPr>
            <p:cNvPr id="64" name="Group 63">
              <a:extLst>
                <a:ext uri="{FF2B5EF4-FFF2-40B4-BE49-F238E27FC236}">
                  <a16:creationId xmlns:a16="http://schemas.microsoft.com/office/drawing/2014/main" id="{50FCA501-3520-45FD-91BC-6CF185516E35}"/>
                </a:ext>
              </a:extLst>
            </p:cNvPr>
            <p:cNvGrpSpPr/>
            <p:nvPr/>
          </p:nvGrpSpPr>
          <p:grpSpPr>
            <a:xfrm>
              <a:off x="-14277" y="2151990"/>
              <a:ext cx="9230649" cy="2627924"/>
              <a:chOff x="-14277" y="850240"/>
              <a:chExt cx="9230649" cy="2627924"/>
            </a:xfrm>
          </p:grpSpPr>
          <p:pic>
            <p:nvPicPr>
              <p:cNvPr id="9" name="Picture 8" descr="A picture containing indoor, hanging, computer, table&#10;&#10;Description automatically generated">
                <a:extLst>
                  <a:ext uri="{FF2B5EF4-FFF2-40B4-BE49-F238E27FC236}">
                    <a16:creationId xmlns:a16="http://schemas.microsoft.com/office/drawing/2014/main" id="{7AFCC6E9-5031-4373-AF15-E91BA6D09D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333" t="1192" r="61545" b="76365"/>
              <a:stretch/>
            </p:blipFill>
            <p:spPr>
              <a:xfrm>
                <a:off x="-14277" y="1395805"/>
                <a:ext cx="925551" cy="953429"/>
              </a:xfrm>
              <a:prstGeom prst="rect">
                <a:avLst/>
              </a:prstGeom>
            </p:spPr>
          </p:pic>
          <p:pic>
            <p:nvPicPr>
              <p:cNvPr id="10" name="Picture 9" descr="A picture containing indoor, hanging, computer, table&#10;&#10;Description automatically generated">
                <a:extLst>
                  <a:ext uri="{FF2B5EF4-FFF2-40B4-BE49-F238E27FC236}">
                    <a16:creationId xmlns:a16="http://schemas.microsoft.com/office/drawing/2014/main" id="{1B1B74C3-E2C3-47DF-8366-8C6FAA49A1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128" t="4452" r="43307" b="70948"/>
              <a:stretch/>
            </p:blipFill>
            <p:spPr>
              <a:xfrm>
                <a:off x="1791829" y="1350005"/>
                <a:ext cx="874644" cy="1045028"/>
              </a:xfrm>
              <a:prstGeom prst="rect">
                <a:avLst/>
              </a:prstGeom>
            </p:spPr>
          </p:pic>
          <p:grpSp>
            <p:nvGrpSpPr>
              <p:cNvPr id="19" name="Group 18">
                <a:extLst>
                  <a:ext uri="{FF2B5EF4-FFF2-40B4-BE49-F238E27FC236}">
                    <a16:creationId xmlns:a16="http://schemas.microsoft.com/office/drawing/2014/main" id="{31F9E02D-187F-4AB0-9AF9-C8397BEA9ED5}"/>
                  </a:ext>
                </a:extLst>
              </p:cNvPr>
              <p:cNvGrpSpPr/>
              <p:nvPr/>
            </p:nvGrpSpPr>
            <p:grpSpPr>
              <a:xfrm>
                <a:off x="847887" y="1610369"/>
                <a:ext cx="1007330" cy="784664"/>
                <a:chOff x="3646241" y="2543975"/>
                <a:chExt cx="1007330" cy="784664"/>
              </a:xfrm>
            </p:grpSpPr>
            <p:grpSp>
              <p:nvGrpSpPr>
                <p:cNvPr id="13" name="Group 12">
                  <a:extLst>
                    <a:ext uri="{FF2B5EF4-FFF2-40B4-BE49-F238E27FC236}">
                      <a16:creationId xmlns:a16="http://schemas.microsoft.com/office/drawing/2014/main" id="{367ABF73-40A2-487F-93BD-4D4554F02F01}"/>
                    </a:ext>
                  </a:extLst>
                </p:cNvPr>
                <p:cNvGrpSpPr/>
                <p:nvPr/>
              </p:nvGrpSpPr>
              <p:grpSpPr>
                <a:xfrm>
                  <a:off x="3646241" y="2543975"/>
                  <a:ext cx="1007330" cy="784664"/>
                  <a:chOff x="3646241" y="2543975"/>
                  <a:chExt cx="1007330" cy="784664"/>
                </a:xfrm>
              </p:grpSpPr>
              <p:pic>
                <p:nvPicPr>
                  <p:cNvPr id="11" name="Picture 10" descr="A picture containing indoor, hanging, computer, table&#10;&#10;Description automatically generated">
                    <a:extLst>
                      <a:ext uri="{FF2B5EF4-FFF2-40B4-BE49-F238E27FC236}">
                        <a16:creationId xmlns:a16="http://schemas.microsoft.com/office/drawing/2014/main" id="{1BFD7318-AFEC-440A-BAF3-F4F501D2F5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942" t="20081" r="52934" b="67169"/>
                  <a:stretch/>
                </p:blipFill>
                <p:spPr>
                  <a:xfrm>
                    <a:off x="3646241" y="2786998"/>
                    <a:ext cx="925759" cy="541641"/>
                  </a:xfrm>
                  <a:prstGeom prst="rect">
                    <a:avLst/>
                  </a:prstGeom>
                </p:spPr>
              </p:pic>
              <p:sp>
                <p:nvSpPr>
                  <p:cNvPr id="12" name="Rectangle 11">
                    <a:extLst>
                      <a:ext uri="{FF2B5EF4-FFF2-40B4-BE49-F238E27FC236}">
                        <a16:creationId xmlns:a16="http://schemas.microsoft.com/office/drawing/2014/main" id="{8C1B0AEB-F1A8-447F-AC72-ECD40E411829}"/>
                      </a:ext>
                    </a:extLst>
                  </p:cNvPr>
                  <p:cNvSpPr/>
                  <p:nvPr/>
                </p:nvSpPr>
                <p:spPr>
                  <a:xfrm rot="19022951">
                    <a:off x="4307121" y="254397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ADE6FE52-3833-4307-B79E-5DDBFD3D6ED0}"/>
                    </a:ext>
                  </a:extLst>
                </p:cNvPr>
                <p:cNvCxnSpPr>
                  <a:cxnSpLocks/>
                </p:cNvCxnSpPr>
                <p:nvPr/>
              </p:nvCxnSpPr>
              <p:spPr>
                <a:xfrm>
                  <a:off x="3714395" y="2763835"/>
                  <a:ext cx="857605"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6DB19DBF-B106-4F08-A828-C3C14CCA006E}"/>
                  </a:ext>
                </a:extLst>
              </p:cNvPr>
              <p:cNvSpPr txBox="1"/>
              <p:nvPr/>
            </p:nvSpPr>
            <p:spPr>
              <a:xfrm>
                <a:off x="841652" y="1368776"/>
                <a:ext cx="915507" cy="446276"/>
              </a:xfrm>
              <a:prstGeom prst="rect">
                <a:avLst/>
              </a:prstGeom>
              <a:noFill/>
            </p:spPr>
            <p:txBody>
              <a:bodyPr wrap="none" rtlCol="0">
                <a:spAutoFit/>
              </a:bodyPr>
              <a:lstStyle/>
              <a:p>
                <a:pPr algn="ctr"/>
                <a:r>
                  <a:rPr lang="en-US" sz="1200" b="1" i="1" dirty="0">
                    <a:solidFill>
                      <a:schemeClr val="accent1">
                        <a:lumMod val="50000"/>
                      </a:schemeClr>
                    </a:solidFill>
                  </a:rPr>
                  <a:t>Hexokinase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sp>
            <p:nvSpPr>
              <p:cNvPr id="21" name="TextBox 20">
                <a:extLst>
                  <a:ext uri="{FF2B5EF4-FFF2-40B4-BE49-F238E27FC236}">
                    <a16:creationId xmlns:a16="http://schemas.microsoft.com/office/drawing/2014/main" id="{C69027F1-2C11-49AE-AB13-ECC9B453DCD4}"/>
                  </a:ext>
                </a:extLst>
              </p:cNvPr>
              <p:cNvSpPr txBox="1"/>
              <p:nvPr/>
            </p:nvSpPr>
            <p:spPr>
              <a:xfrm>
                <a:off x="159044" y="2332646"/>
                <a:ext cx="688843" cy="276999"/>
              </a:xfrm>
              <a:prstGeom prst="rect">
                <a:avLst/>
              </a:prstGeom>
              <a:noFill/>
            </p:spPr>
            <p:txBody>
              <a:bodyPr wrap="none" rtlCol="0">
                <a:spAutoFit/>
              </a:bodyPr>
              <a:lstStyle/>
              <a:p>
                <a:pPr algn="ctr"/>
                <a:r>
                  <a:rPr lang="en-US" sz="1200" b="1" dirty="0"/>
                  <a:t>Glucose</a:t>
                </a:r>
              </a:p>
            </p:txBody>
          </p:sp>
          <p:sp>
            <p:nvSpPr>
              <p:cNvPr id="22" name="TextBox 21">
                <a:extLst>
                  <a:ext uri="{FF2B5EF4-FFF2-40B4-BE49-F238E27FC236}">
                    <a16:creationId xmlns:a16="http://schemas.microsoft.com/office/drawing/2014/main" id="{D3EF3246-5968-433A-8CE8-89A12D6C999C}"/>
                  </a:ext>
                </a:extLst>
              </p:cNvPr>
              <p:cNvSpPr txBox="1"/>
              <p:nvPr/>
            </p:nvSpPr>
            <p:spPr>
              <a:xfrm>
                <a:off x="1628302" y="2378812"/>
                <a:ext cx="1201697" cy="461665"/>
              </a:xfrm>
              <a:prstGeom prst="rect">
                <a:avLst/>
              </a:prstGeom>
              <a:noFill/>
            </p:spPr>
            <p:txBody>
              <a:bodyPr wrap="square" rtlCol="0">
                <a:spAutoFit/>
              </a:bodyPr>
              <a:lstStyle/>
              <a:p>
                <a:pPr algn="ctr"/>
                <a:r>
                  <a:rPr lang="en-US" sz="1200" b="1" dirty="0"/>
                  <a:t>Glucose-6-phosphate</a:t>
                </a:r>
              </a:p>
            </p:txBody>
          </p:sp>
          <p:grpSp>
            <p:nvGrpSpPr>
              <p:cNvPr id="25" name="Group 24">
                <a:extLst>
                  <a:ext uri="{FF2B5EF4-FFF2-40B4-BE49-F238E27FC236}">
                    <a16:creationId xmlns:a16="http://schemas.microsoft.com/office/drawing/2014/main" id="{B01ED668-4BE8-4614-AE6D-B342AEF83E02}"/>
                  </a:ext>
                </a:extLst>
              </p:cNvPr>
              <p:cNvGrpSpPr/>
              <p:nvPr/>
            </p:nvGrpSpPr>
            <p:grpSpPr>
              <a:xfrm>
                <a:off x="3407253" y="1420288"/>
                <a:ext cx="800810" cy="904462"/>
                <a:chOff x="4708308" y="1879916"/>
                <a:chExt cx="800810" cy="904462"/>
              </a:xfrm>
            </p:grpSpPr>
            <p:pic>
              <p:nvPicPr>
                <p:cNvPr id="23" name="Picture 22" descr="A picture containing indoor, hanging, computer, table&#10;&#10;Description automatically generated">
                  <a:extLst>
                    <a:ext uri="{FF2B5EF4-FFF2-40B4-BE49-F238E27FC236}">
                      <a16:creationId xmlns:a16="http://schemas.microsoft.com/office/drawing/2014/main" id="{CFE86487-D880-4F66-9E10-10CB5435CB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275" t="22464" r="26775" b="56244"/>
                <a:stretch/>
              </p:blipFill>
              <p:spPr>
                <a:xfrm>
                  <a:off x="4782142" y="1879916"/>
                  <a:ext cx="726976" cy="904462"/>
                </a:xfrm>
                <a:prstGeom prst="rect">
                  <a:avLst/>
                </a:prstGeom>
              </p:spPr>
            </p:pic>
            <p:sp>
              <p:nvSpPr>
                <p:cNvPr id="24" name="Rectangle 23">
                  <a:extLst>
                    <a:ext uri="{FF2B5EF4-FFF2-40B4-BE49-F238E27FC236}">
                      <a16:creationId xmlns:a16="http://schemas.microsoft.com/office/drawing/2014/main" id="{88630CD4-4445-44AA-B7D5-0F0854814819}"/>
                    </a:ext>
                  </a:extLst>
                </p:cNvPr>
                <p:cNvSpPr/>
                <p:nvPr/>
              </p:nvSpPr>
              <p:spPr>
                <a:xfrm>
                  <a:off x="4708308" y="2518765"/>
                  <a:ext cx="181744" cy="184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Arrow Connector 25">
                <a:extLst>
                  <a:ext uri="{FF2B5EF4-FFF2-40B4-BE49-F238E27FC236}">
                    <a16:creationId xmlns:a16="http://schemas.microsoft.com/office/drawing/2014/main" id="{D8BE8E3C-EDA5-48C3-B864-344C99B50591}"/>
                  </a:ext>
                </a:extLst>
              </p:cNvPr>
              <p:cNvCxnSpPr>
                <a:cxnSpLocks/>
              </p:cNvCxnSpPr>
              <p:nvPr/>
            </p:nvCxnSpPr>
            <p:spPr>
              <a:xfrm>
                <a:off x="2567201" y="185354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D8B487E-D35C-46FA-BD64-7CCE2B674553}"/>
                  </a:ext>
                </a:extLst>
              </p:cNvPr>
              <p:cNvSpPr txBox="1"/>
              <p:nvPr/>
            </p:nvSpPr>
            <p:spPr>
              <a:xfrm>
                <a:off x="3243726" y="2351651"/>
                <a:ext cx="1201697" cy="461665"/>
              </a:xfrm>
              <a:prstGeom prst="rect">
                <a:avLst/>
              </a:prstGeom>
              <a:noFill/>
            </p:spPr>
            <p:txBody>
              <a:bodyPr wrap="square" rtlCol="0">
                <a:spAutoFit/>
              </a:bodyPr>
              <a:lstStyle/>
              <a:p>
                <a:pPr algn="ctr"/>
                <a:r>
                  <a:rPr lang="en-US" sz="1200" b="1" dirty="0"/>
                  <a:t>Fructose-6-phosphate</a:t>
                </a:r>
              </a:p>
            </p:txBody>
          </p:sp>
          <p:sp>
            <p:nvSpPr>
              <p:cNvPr id="28" name="TextBox 27">
                <a:extLst>
                  <a:ext uri="{FF2B5EF4-FFF2-40B4-BE49-F238E27FC236}">
                    <a16:creationId xmlns:a16="http://schemas.microsoft.com/office/drawing/2014/main" id="{4F74F30A-596F-4A15-A397-1B578DE363DA}"/>
                  </a:ext>
                </a:extLst>
              </p:cNvPr>
              <p:cNvSpPr txBox="1"/>
              <p:nvPr/>
            </p:nvSpPr>
            <p:spPr>
              <a:xfrm>
                <a:off x="2098001" y="1328279"/>
                <a:ext cx="1708842" cy="461665"/>
              </a:xfrm>
              <a:prstGeom prst="rect">
                <a:avLst/>
              </a:prstGeom>
              <a:noFill/>
            </p:spPr>
            <p:txBody>
              <a:bodyPr wrap="square" rtlCol="0">
                <a:spAutoFit/>
              </a:bodyPr>
              <a:lstStyle/>
              <a:p>
                <a:pPr algn="ctr"/>
                <a:r>
                  <a:rPr lang="en-US" sz="1200" b="1" i="1" dirty="0" err="1">
                    <a:solidFill>
                      <a:schemeClr val="accent1">
                        <a:lumMod val="50000"/>
                      </a:schemeClr>
                    </a:solidFill>
                  </a:rPr>
                  <a:t>Phosphoglucose</a:t>
                </a:r>
                <a:r>
                  <a:rPr lang="en-US" sz="1200" b="1" i="1" dirty="0">
                    <a:solidFill>
                      <a:schemeClr val="accent1">
                        <a:lumMod val="50000"/>
                      </a:schemeClr>
                    </a:solidFill>
                  </a:rPr>
                  <a:t> Isomerase</a:t>
                </a:r>
                <a:endParaRPr lang="en-US" sz="1200" b="1" baseline="30000" dirty="0">
                  <a:solidFill>
                    <a:schemeClr val="accent6">
                      <a:lumMod val="75000"/>
                    </a:schemeClr>
                  </a:solidFill>
                </a:endParaRPr>
              </a:p>
            </p:txBody>
          </p:sp>
          <p:grpSp>
            <p:nvGrpSpPr>
              <p:cNvPr id="29" name="Group 28">
                <a:extLst>
                  <a:ext uri="{FF2B5EF4-FFF2-40B4-BE49-F238E27FC236}">
                    <a16:creationId xmlns:a16="http://schemas.microsoft.com/office/drawing/2014/main" id="{F1756427-EB39-42EF-BD43-2403BFA2F419}"/>
                  </a:ext>
                </a:extLst>
              </p:cNvPr>
              <p:cNvGrpSpPr/>
              <p:nvPr/>
            </p:nvGrpSpPr>
            <p:grpSpPr>
              <a:xfrm>
                <a:off x="4220571" y="1660529"/>
                <a:ext cx="1007330" cy="784664"/>
                <a:chOff x="3646241" y="2543975"/>
                <a:chExt cx="1007330" cy="784664"/>
              </a:xfrm>
            </p:grpSpPr>
            <p:grpSp>
              <p:nvGrpSpPr>
                <p:cNvPr id="30" name="Group 29">
                  <a:extLst>
                    <a:ext uri="{FF2B5EF4-FFF2-40B4-BE49-F238E27FC236}">
                      <a16:creationId xmlns:a16="http://schemas.microsoft.com/office/drawing/2014/main" id="{F4FBB538-4795-427A-8A37-C10AE1C34604}"/>
                    </a:ext>
                  </a:extLst>
                </p:cNvPr>
                <p:cNvGrpSpPr/>
                <p:nvPr/>
              </p:nvGrpSpPr>
              <p:grpSpPr>
                <a:xfrm>
                  <a:off x="3646241" y="2543975"/>
                  <a:ext cx="1007330" cy="784664"/>
                  <a:chOff x="3646241" y="2543975"/>
                  <a:chExt cx="1007330" cy="784664"/>
                </a:xfrm>
              </p:grpSpPr>
              <p:pic>
                <p:nvPicPr>
                  <p:cNvPr id="32" name="Picture 31" descr="A picture containing indoor, hanging, computer, table&#10;&#10;Description automatically generated">
                    <a:extLst>
                      <a:ext uri="{FF2B5EF4-FFF2-40B4-BE49-F238E27FC236}">
                        <a16:creationId xmlns:a16="http://schemas.microsoft.com/office/drawing/2014/main" id="{C80E3D99-37E0-4783-B3B2-50193A99CA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942" t="20081" r="52934" b="67169"/>
                  <a:stretch/>
                </p:blipFill>
                <p:spPr>
                  <a:xfrm>
                    <a:off x="3646241" y="2786998"/>
                    <a:ext cx="925759" cy="541641"/>
                  </a:xfrm>
                  <a:prstGeom prst="rect">
                    <a:avLst/>
                  </a:prstGeom>
                </p:spPr>
              </p:pic>
              <p:sp>
                <p:nvSpPr>
                  <p:cNvPr id="33" name="Rectangle 32">
                    <a:extLst>
                      <a:ext uri="{FF2B5EF4-FFF2-40B4-BE49-F238E27FC236}">
                        <a16:creationId xmlns:a16="http://schemas.microsoft.com/office/drawing/2014/main" id="{42C7EEAE-B172-4FFD-ACF1-68CED9260E53}"/>
                      </a:ext>
                    </a:extLst>
                  </p:cNvPr>
                  <p:cNvSpPr/>
                  <p:nvPr/>
                </p:nvSpPr>
                <p:spPr>
                  <a:xfrm rot="19022951">
                    <a:off x="4307121" y="254397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 name="Straight Arrow Connector 30">
                  <a:extLst>
                    <a:ext uri="{FF2B5EF4-FFF2-40B4-BE49-F238E27FC236}">
                      <a16:creationId xmlns:a16="http://schemas.microsoft.com/office/drawing/2014/main" id="{690C5CBD-5AE3-4967-9511-2D0F9DDC9C6A}"/>
                    </a:ext>
                  </a:extLst>
                </p:cNvPr>
                <p:cNvCxnSpPr>
                  <a:cxnSpLocks/>
                </p:cNvCxnSpPr>
                <p:nvPr/>
              </p:nvCxnSpPr>
              <p:spPr>
                <a:xfrm>
                  <a:off x="3714395" y="2763835"/>
                  <a:ext cx="857605"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5ED2CB76-369D-4574-B22B-31C884D71324}"/>
                  </a:ext>
                </a:extLst>
              </p:cNvPr>
              <p:cNvSpPr txBox="1"/>
              <p:nvPr/>
            </p:nvSpPr>
            <p:spPr>
              <a:xfrm>
                <a:off x="4089707" y="1259062"/>
                <a:ext cx="1164038" cy="630942"/>
              </a:xfrm>
              <a:prstGeom prst="rect">
                <a:avLst/>
              </a:prstGeom>
              <a:noFill/>
            </p:spPr>
            <p:txBody>
              <a:bodyPr wrap="none" rtlCol="0">
                <a:spAutoFit/>
              </a:bodyPr>
              <a:lstStyle/>
              <a:p>
                <a:pPr algn="ctr"/>
                <a:r>
                  <a:rPr lang="en-US" sz="1200" b="1" i="1" dirty="0" err="1">
                    <a:solidFill>
                      <a:schemeClr val="accent1">
                        <a:lumMod val="50000"/>
                      </a:schemeClr>
                    </a:solidFill>
                  </a:rPr>
                  <a:t>Phosphofructo</a:t>
                </a:r>
                <a:r>
                  <a:rPr lang="en-US" sz="1200" b="1" i="1" dirty="0">
                    <a:solidFill>
                      <a:schemeClr val="accent1">
                        <a:lumMod val="50000"/>
                      </a:schemeClr>
                    </a:solidFill>
                  </a:rPr>
                  <a:t>-</a:t>
                </a:r>
              </a:p>
              <a:p>
                <a:pPr algn="ctr"/>
                <a:r>
                  <a:rPr lang="en-US" sz="1200" b="1" i="1" dirty="0">
                    <a:solidFill>
                      <a:schemeClr val="accent1">
                        <a:lumMod val="50000"/>
                      </a:schemeClr>
                    </a:solidFill>
                  </a:rPr>
                  <a:t>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grpSp>
            <p:nvGrpSpPr>
              <p:cNvPr id="39" name="Group 38">
                <a:extLst>
                  <a:ext uri="{FF2B5EF4-FFF2-40B4-BE49-F238E27FC236}">
                    <a16:creationId xmlns:a16="http://schemas.microsoft.com/office/drawing/2014/main" id="{8771E448-110F-4DD7-8CE4-E153AC2EC92A}"/>
                  </a:ext>
                </a:extLst>
              </p:cNvPr>
              <p:cNvGrpSpPr/>
              <p:nvPr/>
            </p:nvGrpSpPr>
            <p:grpSpPr>
              <a:xfrm>
                <a:off x="5103998" y="1414119"/>
                <a:ext cx="931435" cy="1062070"/>
                <a:chOff x="6798369" y="3504253"/>
                <a:chExt cx="931435" cy="1062070"/>
              </a:xfrm>
            </p:grpSpPr>
            <p:pic>
              <p:nvPicPr>
                <p:cNvPr id="35" name="Picture 34" descr="A picture containing indoor, hanging, computer, table&#10;&#10;Description automatically generated">
                  <a:extLst>
                    <a:ext uri="{FF2B5EF4-FFF2-40B4-BE49-F238E27FC236}">
                      <a16:creationId xmlns:a16="http://schemas.microsoft.com/office/drawing/2014/main" id="{FEA7C442-2269-4317-97B8-B3D69E5A06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0545" t="40843" r="9901" b="36429"/>
                <a:stretch/>
              </p:blipFill>
              <p:spPr>
                <a:xfrm>
                  <a:off x="6856215" y="3504253"/>
                  <a:ext cx="873589" cy="965516"/>
                </a:xfrm>
                <a:prstGeom prst="rect">
                  <a:avLst/>
                </a:prstGeom>
              </p:spPr>
            </p:pic>
            <p:sp>
              <p:nvSpPr>
                <p:cNvPr id="36" name="Rectangle 35">
                  <a:extLst>
                    <a:ext uri="{FF2B5EF4-FFF2-40B4-BE49-F238E27FC236}">
                      <a16:creationId xmlns:a16="http://schemas.microsoft.com/office/drawing/2014/main" id="{08704AF7-CCA6-4083-B000-1949EA0270B1}"/>
                    </a:ext>
                  </a:extLst>
                </p:cNvPr>
                <p:cNvSpPr/>
                <p:nvPr/>
              </p:nvSpPr>
              <p:spPr>
                <a:xfrm rot="2841308">
                  <a:off x="6781331" y="3680317"/>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BD85124-BC8F-48D6-BD79-A9CBAB9BDBC6}"/>
                    </a:ext>
                  </a:extLst>
                </p:cNvPr>
                <p:cNvSpPr/>
                <p:nvPr/>
              </p:nvSpPr>
              <p:spPr>
                <a:xfrm rot="5400000">
                  <a:off x="6819301" y="4226495"/>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3919D86-661A-4FDB-A872-379EAD750F7C}"/>
                    </a:ext>
                  </a:extLst>
                </p:cNvPr>
                <p:cNvSpPr/>
                <p:nvPr/>
              </p:nvSpPr>
              <p:spPr>
                <a:xfrm rot="5400000">
                  <a:off x="7176167" y="4418655"/>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2F3FE811-1A07-4DE6-A606-0D2F469B2DB6}"/>
                  </a:ext>
                </a:extLst>
              </p:cNvPr>
              <p:cNvSpPr txBox="1"/>
              <p:nvPr/>
            </p:nvSpPr>
            <p:spPr>
              <a:xfrm>
                <a:off x="4997789" y="2363754"/>
                <a:ext cx="1201697" cy="461665"/>
              </a:xfrm>
              <a:prstGeom prst="rect">
                <a:avLst/>
              </a:prstGeom>
              <a:noFill/>
            </p:spPr>
            <p:txBody>
              <a:bodyPr wrap="square" rtlCol="0">
                <a:spAutoFit/>
              </a:bodyPr>
              <a:lstStyle/>
              <a:p>
                <a:pPr algn="ctr"/>
                <a:r>
                  <a:rPr lang="en-US" sz="1200" b="1" dirty="0"/>
                  <a:t>Fructose-1,6-bisphosphate</a:t>
                </a:r>
              </a:p>
            </p:txBody>
          </p:sp>
          <p:sp>
            <p:nvSpPr>
              <p:cNvPr id="45" name="TextBox 44">
                <a:extLst>
                  <a:ext uri="{FF2B5EF4-FFF2-40B4-BE49-F238E27FC236}">
                    <a16:creationId xmlns:a16="http://schemas.microsoft.com/office/drawing/2014/main" id="{AC9B06DF-A713-4E19-85BD-78CCBB476D14}"/>
                  </a:ext>
                </a:extLst>
              </p:cNvPr>
              <p:cNvSpPr txBox="1"/>
              <p:nvPr/>
            </p:nvSpPr>
            <p:spPr>
              <a:xfrm>
                <a:off x="5814511" y="1121559"/>
                <a:ext cx="1781400" cy="461665"/>
              </a:xfrm>
              <a:prstGeom prst="rect">
                <a:avLst/>
              </a:prstGeom>
              <a:noFill/>
            </p:spPr>
            <p:txBody>
              <a:bodyPr wrap="square" rtlCol="0">
                <a:spAutoFit/>
              </a:bodyPr>
              <a:lstStyle/>
              <a:p>
                <a:pPr algn="ctr"/>
                <a:r>
                  <a:rPr lang="en-US" sz="1200" b="1" i="1" dirty="0">
                    <a:solidFill>
                      <a:schemeClr val="accent1">
                        <a:lumMod val="50000"/>
                      </a:schemeClr>
                    </a:solidFill>
                  </a:rPr>
                  <a:t>Fructose </a:t>
                </a:r>
                <a:r>
                  <a:rPr lang="en-US" sz="1200" b="1" i="1" dirty="0" err="1">
                    <a:solidFill>
                      <a:schemeClr val="accent1">
                        <a:lumMod val="50000"/>
                      </a:schemeClr>
                    </a:solidFill>
                  </a:rPr>
                  <a:t>Bisposophate</a:t>
                </a:r>
                <a:r>
                  <a:rPr lang="en-US" sz="1200" b="1" i="1" dirty="0">
                    <a:solidFill>
                      <a:schemeClr val="accent1">
                        <a:lumMod val="50000"/>
                      </a:schemeClr>
                    </a:solidFill>
                  </a:rPr>
                  <a:t> Aldolase</a:t>
                </a:r>
                <a:endParaRPr lang="en-US" sz="1100" b="1" baseline="30000" dirty="0">
                  <a:solidFill>
                    <a:schemeClr val="accent6">
                      <a:lumMod val="75000"/>
                    </a:schemeClr>
                  </a:solidFill>
                </a:endParaRPr>
              </a:p>
            </p:txBody>
          </p:sp>
          <p:pic>
            <p:nvPicPr>
              <p:cNvPr id="46" name="Picture 45" descr="A picture containing indoor, hanging, computer, table&#10;&#10;Description automatically generated">
                <a:extLst>
                  <a:ext uri="{FF2B5EF4-FFF2-40B4-BE49-F238E27FC236}">
                    <a16:creationId xmlns:a16="http://schemas.microsoft.com/office/drawing/2014/main" id="{4D36CBDB-C546-4532-83A1-24DB739389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246" t="73049" r="4475" b="5293"/>
              <a:stretch/>
            </p:blipFill>
            <p:spPr>
              <a:xfrm>
                <a:off x="7448985" y="850240"/>
                <a:ext cx="482758" cy="920081"/>
              </a:xfrm>
              <a:prstGeom prst="rect">
                <a:avLst/>
              </a:prstGeom>
            </p:spPr>
          </p:pic>
          <p:grpSp>
            <p:nvGrpSpPr>
              <p:cNvPr id="56" name="Group 55">
                <a:extLst>
                  <a:ext uri="{FF2B5EF4-FFF2-40B4-BE49-F238E27FC236}">
                    <a16:creationId xmlns:a16="http://schemas.microsoft.com/office/drawing/2014/main" id="{481B29A2-FA4F-4AE2-BCE4-737E8DC35507}"/>
                  </a:ext>
                </a:extLst>
              </p:cNvPr>
              <p:cNvGrpSpPr/>
              <p:nvPr/>
            </p:nvGrpSpPr>
            <p:grpSpPr>
              <a:xfrm>
                <a:off x="5942205" y="1601434"/>
                <a:ext cx="1450184" cy="1124735"/>
                <a:chOff x="3437737" y="3471695"/>
                <a:chExt cx="1450184" cy="1124735"/>
              </a:xfrm>
            </p:grpSpPr>
            <p:cxnSp>
              <p:nvCxnSpPr>
                <p:cNvPr id="47" name="Straight Arrow Connector 46">
                  <a:extLst>
                    <a:ext uri="{FF2B5EF4-FFF2-40B4-BE49-F238E27FC236}">
                      <a16:creationId xmlns:a16="http://schemas.microsoft.com/office/drawing/2014/main" id="{1D09484A-6958-47B9-9CE3-C3B23216FDF7}"/>
                    </a:ext>
                  </a:extLst>
                </p:cNvPr>
                <p:cNvCxnSpPr>
                  <a:cxnSpLocks/>
                </p:cNvCxnSpPr>
                <p:nvPr/>
              </p:nvCxnSpPr>
              <p:spPr>
                <a:xfrm>
                  <a:off x="4096548" y="3828458"/>
                  <a:ext cx="750655" cy="767972"/>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0C7EDC3-DFCB-4AFB-93DF-FAA1516D371C}"/>
                    </a:ext>
                  </a:extLst>
                </p:cNvPr>
                <p:cNvCxnSpPr>
                  <a:cxnSpLocks/>
                </p:cNvCxnSpPr>
                <p:nvPr/>
              </p:nvCxnSpPr>
              <p:spPr>
                <a:xfrm flipH="1">
                  <a:off x="3437737" y="3822477"/>
                  <a:ext cx="653131"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33A1A78-3249-4899-90A3-2A9841FBFE13}"/>
                    </a:ext>
                  </a:extLst>
                </p:cNvPr>
                <p:cNvCxnSpPr>
                  <a:cxnSpLocks/>
                </p:cNvCxnSpPr>
                <p:nvPr/>
              </p:nvCxnSpPr>
              <p:spPr>
                <a:xfrm flipV="1">
                  <a:off x="4068225" y="3471695"/>
                  <a:ext cx="819696" cy="355475"/>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ACA5562D-FDD1-4E4B-BFA9-3EC3151DE0E9}"/>
                  </a:ext>
                </a:extLst>
              </p:cNvPr>
              <p:cNvSpPr txBox="1"/>
              <p:nvPr/>
            </p:nvSpPr>
            <p:spPr>
              <a:xfrm>
                <a:off x="7813346" y="1189779"/>
                <a:ext cx="1399193" cy="461665"/>
              </a:xfrm>
              <a:prstGeom prst="rect">
                <a:avLst/>
              </a:prstGeom>
              <a:noFill/>
            </p:spPr>
            <p:txBody>
              <a:bodyPr wrap="square" rtlCol="0">
                <a:spAutoFit/>
              </a:bodyPr>
              <a:lstStyle/>
              <a:p>
                <a:pPr algn="ctr"/>
                <a:r>
                  <a:rPr lang="en-US" sz="1200" b="1" dirty="0"/>
                  <a:t>Dihydroxyacetone</a:t>
                </a:r>
              </a:p>
              <a:p>
                <a:pPr algn="ctr"/>
                <a:r>
                  <a:rPr lang="en-US" sz="1200" b="1" dirty="0"/>
                  <a:t>Phosphate</a:t>
                </a:r>
              </a:p>
            </p:txBody>
          </p:sp>
          <p:cxnSp>
            <p:nvCxnSpPr>
              <p:cNvPr id="58" name="Straight Arrow Connector 57">
                <a:extLst>
                  <a:ext uri="{FF2B5EF4-FFF2-40B4-BE49-F238E27FC236}">
                    <a16:creationId xmlns:a16="http://schemas.microsoft.com/office/drawing/2014/main" id="{CB69A7D4-1E24-4E74-82F8-6BAD697CB6AC}"/>
                  </a:ext>
                </a:extLst>
              </p:cNvPr>
              <p:cNvCxnSpPr>
                <a:cxnSpLocks/>
              </p:cNvCxnSpPr>
              <p:nvPr/>
            </p:nvCxnSpPr>
            <p:spPr>
              <a:xfrm flipH="1">
                <a:off x="7660004" y="1853392"/>
                <a:ext cx="10536" cy="644325"/>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 name="Picture 60" descr="A picture containing indoor, hanging, computer, table&#10;&#10;Description automatically generated">
                <a:extLst>
                  <a:ext uri="{FF2B5EF4-FFF2-40B4-BE49-F238E27FC236}">
                    <a16:creationId xmlns:a16="http://schemas.microsoft.com/office/drawing/2014/main" id="{075E79C3-057F-4D08-B141-BF4713B890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482" t="73189" r="20177" b="3731"/>
              <a:stretch/>
            </p:blipFill>
            <p:spPr>
              <a:xfrm>
                <a:off x="7446145" y="2497717"/>
                <a:ext cx="488437" cy="980447"/>
              </a:xfrm>
              <a:prstGeom prst="rect">
                <a:avLst/>
              </a:prstGeom>
            </p:spPr>
          </p:pic>
          <p:sp>
            <p:nvSpPr>
              <p:cNvPr id="62" name="TextBox 61">
                <a:extLst>
                  <a:ext uri="{FF2B5EF4-FFF2-40B4-BE49-F238E27FC236}">
                    <a16:creationId xmlns:a16="http://schemas.microsoft.com/office/drawing/2014/main" id="{1ED1653E-B263-41E6-AB0C-BAADB1361CCA}"/>
                  </a:ext>
                </a:extLst>
              </p:cNvPr>
              <p:cNvSpPr txBox="1"/>
              <p:nvPr/>
            </p:nvSpPr>
            <p:spPr>
              <a:xfrm>
                <a:off x="7813346" y="2840477"/>
                <a:ext cx="1202035" cy="461665"/>
              </a:xfrm>
              <a:prstGeom prst="rect">
                <a:avLst/>
              </a:prstGeom>
              <a:noFill/>
            </p:spPr>
            <p:txBody>
              <a:bodyPr wrap="square" rtlCol="0">
                <a:spAutoFit/>
              </a:bodyPr>
              <a:lstStyle/>
              <a:p>
                <a:pPr algn="ctr"/>
                <a:r>
                  <a:rPr lang="en-US" sz="1200" b="1" dirty="0"/>
                  <a:t>Glyceraldehyde 3-phosphate</a:t>
                </a:r>
              </a:p>
            </p:txBody>
          </p:sp>
          <p:sp>
            <p:nvSpPr>
              <p:cNvPr id="63" name="TextBox 62">
                <a:extLst>
                  <a:ext uri="{FF2B5EF4-FFF2-40B4-BE49-F238E27FC236}">
                    <a16:creationId xmlns:a16="http://schemas.microsoft.com/office/drawing/2014/main" id="{47AE7622-5725-4A8E-8E0C-14BE0FBDB029}"/>
                  </a:ext>
                </a:extLst>
              </p:cNvPr>
              <p:cNvSpPr txBox="1"/>
              <p:nvPr/>
            </p:nvSpPr>
            <p:spPr>
              <a:xfrm>
                <a:off x="7434972" y="1962625"/>
                <a:ext cx="1781400" cy="461665"/>
              </a:xfrm>
              <a:prstGeom prst="rect">
                <a:avLst/>
              </a:prstGeom>
              <a:noFill/>
            </p:spPr>
            <p:txBody>
              <a:bodyPr wrap="square" rtlCol="0">
                <a:spAutoFit/>
              </a:bodyPr>
              <a:lstStyle/>
              <a:p>
                <a:pPr algn="ctr"/>
                <a:r>
                  <a:rPr lang="en-US" sz="1200" b="1" i="1" dirty="0">
                    <a:solidFill>
                      <a:schemeClr val="accent1">
                        <a:lumMod val="50000"/>
                      </a:schemeClr>
                    </a:solidFill>
                  </a:rPr>
                  <a:t>Triose Phosphate Isomerase</a:t>
                </a:r>
                <a:endParaRPr lang="en-US" sz="1100" b="1" baseline="30000" dirty="0">
                  <a:solidFill>
                    <a:schemeClr val="accent6">
                      <a:lumMod val="75000"/>
                    </a:schemeClr>
                  </a:solidFill>
                </a:endParaRPr>
              </a:p>
            </p:txBody>
          </p:sp>
        </p:grpSp>
        <p:grpSp>
          <p:nvGrpSpPr>
            <p:cNvPr id="196" name="Group 195">
              <a:extLst>
                <a:ext uri="{FF2B5EF4-FFF2-40B4-BE49-F238E27FC236}">
                  <a16:creationId xmlns:a16="http://schemas.microsoft.com/office/drawing/2014/main" id="{A164FE8A-C99D-474E-8444-659AC33C7283}"/>
                </a:ext>
              </a:extLst>
            </p:cNvPr>
            <p:cNvGrpSpPr/>
            <p:nvPr/>
          </p:nvGrpSpPr>
          <p:grpSpPr>
            <a:xfrm>
              <a:off x="1132831" y="2445553"/>
              <a:ext cx="274701" cy="307777"/>
              <a:chOff x="822109" y="3283675"/>
              <a:chExt cx="274701" cy="307777"/>
            </a:xfrm>
          </p:grpSpPr>
          <p:sp>
            <p:nvSpPr>
              <p:cNvPr id="194" name="Oval 193">
                <a:extLst>
                  <a:ext uri="{FF2B5EF4-FFF2-40B4-BE49-F238E27FC236}">
                    <a16:creationId xmlns:a16="http://schemas.microsoft.com/office/drawing/2014/main" id="{4BE6A5CA-64FC-49C0-9787-15863F7248F1}"/>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a:extLst>
                  <a:ext uri="{FF2B5EF4-FFF2-40B4-BE49-F238E27FC236}">
                    <a16:creationId xmlns:a16="http://schemas.microsoft.com/office/drawing/2014/main" id="{69CE1BA1-0CD2-4DB0-B25F-8AE2E7333C36}"/>
                  </a:ext>
                </a:extLst>
              </p:cNvPr>
              <p:cNvSpPr txBox="1"/>
              <p:nvPr/>
            </p:nvSpPr>
            <p:spPr>
              <a:xfrm>
                <a:off x="822109" y="3283675"/>
                <a:ext cx="274701" cy="307777"/>
              </a:xfrm>
              <a:prstGeom prst="rect">
                <a:avLst/>
              </a:prstGeom>
              <a:noFill/>
            </p:spPr>
            <p:txBody>
              <a:bodyPr wrap="square" rtlCol="0">
                <a:spAutoFit/>
              </a:bodyPr>
              <a:lstStyle/>
              <a:p>
                <a:r>
                  <a:rPr lang="en-US" sz="1400" b="1" dirty="0"/>
                  <a:t>1</a:t>
                </a:r>
              </a:p>
            </p:txBody>
          </p:sp>
        </p:grpSp>
        <p:grpSp>
          <p:nvGrpSpPr>
            <p:cNvPr id="197" name="Group 196">
              <a:extLst>
                <a:ext uri="{FF2B5EF4-FFF2-40B4-BE49-F238E27FC236}">
                  <a16:creationId xmlns:a16="http://schemas.microsoft.com/office/drawing/2014/main" id="{4D97DB29-BF6E-46D9-A4A3-DA65076752A4}"/>
                </a:ext>
              </a:extLst>
            </p:cNvPr>
            <p:cNvGrpSpPr/>
            <p:nvPr/>
          </p:nvGrpSpPr>
          <p:grpSpPr>
            <a:xfrm>
              <a:off x="2822262" y="2353050"/>
              <a:ext cx="274701" cy="307777"/>
              <a:chOff x="827562" y="3279725"/>
              <a:chExt cx="274701" cy="307777"/>
            </a:xfrm>
          </p:grpSpPr>
          <p:sp>
            <p:nvSpPr>
              <p:cNvPr id="198" name="Oval 197">
                <a:extLst>
                  <a:ext uri="{FF2B5EF4-FFF2-40B4-BE49-F238E27FC236}">
                    <a16:creationId xmlns:a16="http://schemas.microsoft.com/office/drawing/2014/main" id="{E136F5BC-508A-49CB-B034-8A555FB3B224}"/>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a:extLst>
                  <a:ext uri="{FF2B5EF4-FFF2-40B4-BE49-F238E27FC236}">
                    <a16:creationId xmlns:a16="http://schemas.microsoft.com/office/drawing/2014/main" id="{5F06233A-C023-4E3B-ACC2-E268A26F5C11}"/>
                  </a:ext>
                </a:extLst>
              </p:cNvPr>
              <p:cNvSpPr txBox="1"/>
              <p:nvPr/>
            </p:nvSpPr>
            <p:spPr>
              <a:xfrm>
                <a:off x="827562" y="3279725"/>
                <a:ext cx="274701" cy="307777"/>
              </a:xfrm>
              <a:prstGeom prst="rect">
                <a:avLst/>
              </a:prstGeom>
              <a:noFill/>
            </p:spPr>
            <p:txBody>
              <a:bodyPr wrap="square" rtlCol="0">
                <a:spAutoFit/>
              </a:bodyPr>
              <a:lstStyle/>
              <a:p>
                <a:r>
                  <a:rPr lang="en-US" sz="1400" b="1" dirty="0"/>
                  <a:t>2</a:t>
                </a:r>
              </a:p>
            </p:txBody>
          </p:sp>
        </p:grpSp>
        <p:grpSp>
          <p:nvGrpSpPr>
            <p:cNvPr id="200" name="Group 199">
              <a:extLst>
                <a:ext uri="{FF2B5EF4-FFF2-40B4-BE49-F238E27FC236}">
                  <a16:creationId xmlns:a16="http://schemas.microsoft.com/office/drawing/2014/main" id="{E302DF42-30B8-4FCE-A12C-9A8FC652D817}"/>
                </a:ext>
              </a:extLst>
            </p:cNvPr>
            <p:cNvGrpSpPr/>
            <p:nvPr/>
          </p:nvGrpSpPr>
          <p:grpSpPr>
            <a:xfrm>
              <a:off x="4506240" y="2249434"/>
              <a:ext cx="274701" cy="307777"/>
              <a:chOff x="827562" y="3279725"/>
              <a:chExt cx="274701" cy="307777"/>
            </a:xfrm>
          </p:grpSpPr>
          <p:sp>
            <p:nvSpPr>
              <p:cNvPr id="201" name="Oval 200">
                <a:extLst>
                  <a:ext uri="{FF2B5EF4-FFF2-40B4-BE49-F238E27FC236}">
                    <a16:creationId xmlns:a16="http://schemas.microsoft.com/office/drawing/2014/main" id="{15E0F286-89A5-4077-96ED-39ECC8F72C02}"/>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D2CC45EF-93B3-4569-9C39-AF5A255C6527}"/>
                  </a:ext>
                </a:extLst>
              </p:cNvPr>
              <p:cNvSpPr txBox="1"/>
              <p:nvPr/>
            </p:nvSpPr>
            <p:spPr>
              <a:xfrm>
                <a:off x="827562" y="3279725"/>
                <a:ext cx="274701" cy="307777"/>
              </a:xfrm>
              <a:prstGeom prst="rect">
                <a:avLst/>
              </a:prstGeom>
              <a:noFill/>
            </p:spPr>
            <p:txBody>
              <a:bodyPr wrap="square" rtlCol="0">
                <a:spAutoFit/>
              </a:bodyPr>
              <a:lstStyle/>
              <a:p>
                <a:r>
                  <a:rPr lang="en-US" sz="1400" b="1" dirty="0"/>
                  <a:t>3</a:t>
                </a:r>
              </a:p>
            </p:txBody>
          </p:sp>
        </p:grpSp>
        <p:grpSp>
          <p:nvGrpSpPr>
            <p:cNvPr id="203" name="Group 202">
              <a:extLst>
                <a:ext uri="{FF2B5EF4-FFF2-40B4-BE49-F238E27FC236}">
                  <a16:creationId xmlns:a16="http://schemas.microsoft.com/office/drawing/2014/main" id="{ECA7F47A-DC74-4E80-84F0-DAA064533E4C}"/>
                </a:ext>
              </a:extLst>
            </p:cNvPr>
            <p:cNvGrpSpPr/>
            <p:nvPr/>
          </p:nvGrpSpPr>
          <p:grpSpPr>
            <a:xfrm>
              <a:off x="8191307" y="3020380"/>
              <a:ext cx="274701" cy="307777"/>
              <a:chOff x="827562" y="3279725"/>
              <a:chExt cx="274701" cy="307777"/>
            </a:xfrm>
          </p:grpSpPr>
          <p:sp>
            <p:nvSpPr>
              <p:cNvPr id="204" name="Oval 203">
                <a:extLst>
                  <a:ext uri="{FF2B5EF4-FFF2-40B4-BE49-F238E27FC236}">
                    <a16:creationId xmlns:a16="http://schemas.microsoft.com/office/drawing/2014/main" id="{2AE837A2-F6EC-41E3-9753-A9EC595FAF9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6FECFA8A-363F-43E8-96AF-8013FBF8095D}"/>
                  </a:ext>
                </a:extLst>
              </p:cNvPr>
              <p:cNvSpPr txBox="1"/>
              <p:nvPr/>
            </p:nvSpPr>
            <p:spPr>
              <a:xfrm>
                <a:off x="827562" y="3279725"/>
                <a:ext cx="274701" cy="307777"/>
              </a:xfrm>
              <a:prstGeom prst="rect">
                <a:avLst/>
              </a:prstGeom>
              <a:noFill/>
            </p:spPr>
            <p:txBody>
              <a:bodyPr wrap="square" rtlCol="0">
                <a:spAutoFit/>
              </a:bodyPr>
              <a:lstStyle/>
              <a:p>
                <a:r>
                  <a:rPr lang="en-US" sz="1400" b="1" dirty="0"/>
                  <a:t>5</a:t>
                </a:r>
              </a:p>
            </p:txBody>
          </p:sp>
        </p:grpSp>
        <p:grpSp>
          <p:nvGrpSpPr>
            <p:cNvPr id="206" name="Group 205">
              <a:extLst>
                <a:ext uri="{FF2B5EF4-FFF2-40B4-BE49-F238E27FC236}">
                  <a16:creationId xmlns:a16="http://schemas.microsoft.com/office/drawing/2014/main" id="{A4489082-6486-4663-A7D3-2C5FAC4DEB59}"/>
                </a:ext>
              </a:extLst>
            </p:cNvPr>
            <p:cNvGrpSpPr/>
            <p:nvPr/>
          </p:nvGrpSpPr>
          <p:grpSpPr>
            <a:xfrm>
              <a:off x="6535088" y="2147116"/>
              <a:ext cx="274701" cy="307777"/>
              <a:chOff x="821212" y="3279725"/>
              <a:chExt cx="274701" cy="307777"/>
            </a:xfrm>
          </p:grpSpPr>
          <p:sp>
            <p:nvSpPr>
              <p:cNvPr id="207" name="Oval 206">
                <a:extLst>
                  <a:ext uri="{FF2B5EF4-FFF2-40B4-BE49-F238E27FC236}">
                    <a16:creationId xmlns:a16="http://schemas.microsoft.com/office/drawing/2014/main" id="{F0F71B21-8C5B-4E14-8A96-9EBE4DD125AF}"/>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FBACA8CB-3FD0-4798-9C44-1B7BD2B5AAD7}"/>
                  </a:ext>
                </a:extLst>
              </p:cNvPr>
              <p:cNvSpPr txBox="1"/>
              <p:nvPr/>
            </p:nvSpPr>
            <p:spPr>
              <a:xfrm>
                <a:off x="821212" y="3279725"/>
                <a:ext cx="274701" cy="307777"/>
              </a:xfrm>
              <a:prstGeom prst="rect">
                <a:avLst/>
              </a:prstGeom>
              <a:noFill/>
            </p:spPr>
            <p:txBody>
              <a:bodyPr wrap="square" rtlCol="0">
                <a:spAutoFit/>
              </a:bodyPr>
              <a:lstStyle/>
              <a:p>
                <a:r>
                  <a:rPr lang="en-US" sz="1400" b="1" dirty="0"/>
                  <a:t>4</a:t>
                </a:r>
              </a:p>
            </p:txBody>
          </p:sp>
        </p:grpSp>
      </p:grpSp>
      <p:sp>
        <p:nvSpPr>
          <p:cNvPr id="224" name="TextBox 223">
            <a:extLst>
              <a:ext uri="{FF2B5EF4-FFF2-40B4-BE49-F238E27FC236}">
                <a16:creationId xmlns:a16="http://schemas.microsoft.com/office/drawing/2014/main" id="{775C1AFE-597D-4D62-A05C-B54DEF7CA3AC}"/>
              </a:ext>
            </a:extLst>
          </p:cNvPr>
          <p:cNvSpPr txBox="1"/>
          <p:nvPr/>
        </p:nvSpPr>
        <p:spPr>
          <a:xfrm>
            <a:off x="0" y="5696714"/>
            <a:ext cx="2836867" cy="307777"/>
          </a:xfrm>
          <a:prstGeom prst="rect">
            <a:avLst/>
          </a:prstGeom>
          <a:noFill/>
        </p:spPr>
        <p:txBody>
          <a:bodyPr wrap="none" rtlCol="0">
            <a:spAutoFit/>
          </a:bodyPr>
          <a:lstStyle/>
          <a:p>
            <a:r>
              <a:rPr lang="en-US" sz="1400" dirty="0"/>
              <a:t>Figure modified from </a:t>
            </a:r>
            <a:r>
              <a:rPr lang="en-US" sz="1400" dirty="0" err="1">
                <a:hlinkClick r:id="rId7"/>
              </a:rPr>
              <a:t>YassineMrabet</a:t>
            </a:r>
            <a:endParaRPr lang="en-US" sz="1400" dirty="0"/>
          </a:p>
        </p:txBody>
      </p:sp>
      <p:grpSp>
        <p:nvGrpSpPr>
          <p:cNvPr id="4" name="Group 3">
            <a:extLst>
              <a:ext uri="{FF2B5EF4-FFF2-40B4-BE49-F238E27FC236}">
                <a16:creationId xmlns:a16="http://schemas.microsoft.com/office/drawing/2014/main" id="{9B258E1F-2F56-4610-9655-E0A4D45A9A69}"/>
              </a:ext>
            </a:extLst>
          </p:cNvPr>
          <p:cNvGrpSpPr/>
          <p:nvPr/>
        </p:nvGrpSpPr>
        <p:grpSpPr>
          <a:xfrm>
            <a:off x="1487813" y="1671039"/>
            <a:ext cx="6278296" cy="3248432"/>
            <a:chOff x="9475054" y="297133"/>
            <a:chExt cx="6278296" cy="3248432"/>
          </a:xfrm>
        </p:grpSpPr>
        <p:grpSp>
          <p:nvGrpSpPr>
            <p:cNvPr id="8" name="Group 7">
              <a:extLst>
                <a:ext uri="{FF2B5EF4-FFF2-40B4-BE49-F238E27FC236}">
                  <a16:creationId xmlns:a16="http://schemas.microsoft.com/office/drawing/2014/main" id="{9A426745-CD88-4DD2-9520-EBB884A57619}"/>
                </a:ext>
              </a:extLst>
            </p:cNvPr>
            <p:cNvGrpSpPr/>
            <p:nvPr/>
          </p:nvGrpSpPr>
          <p:grpSpPr>
            <a:xfrm>
              <a:off x="9475054" y="297133"/>
              <a:ext cx="6278296" cy="3248432"/>
              <a:chOff x="9212684" y="-146050"/>
              <a:chExt cx="6278296" cy="3401508"/>
            </a:xfrm>
          </p:grpSpPr>
          <p:sp>
            <p:nvSpPr>
              <p:cNvPr id="7" name="Rectangle 6">
                <a:extLst>
                  <a:ext uri="{FF2B5EF4-FFF2-40B4-BE49-F238E27FC236}">
                    <a16:creationId xmlns:a16="http://schemas.microsoft.com/office/drawing/2014/main" id="{726DE35B-AB9B-4694-9AEF-A0741034A086}"/>
                  </a:ext>
                </a:extLst>
              </p:cNvPr>
              <p:cNvSpPr/>
              <p:nvPr/>
            </p:nvSpPr>
            <p:spPr>
              <a:xfrm>
                <a:off x="9212684" y="-146050"/>
                <a:ext cx="6278296" cy="3401508"/>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descr="A picture containing indoor, hanging, computer, table&#10;&#10;Description automatically generated">
                <a:extLst>
                  <a:ext uri="{FF2B5EF4-FFF2-40B4-BE49-F238E27FC236}">
                    <a16:creationId xmlns:a16="http://schemas.microsoft.com/office/drawing/2014/main" id="{2CC145C8-DDE8-49F9-BF50-02B1557EA97D}"/>
                  </a:ext>
                </a:extLst>
              </p:cNvPr>
              <p:cNvPicPr>
                <a:picLocks noChangeAspect="1"/>
              </p:cNvPicPr>
              <p:nvPr/>
            </p:nvPicPr>
            <p:blipFill rotWithShape="1">
              <a:blip r:embed="rId8">
                <a:extLst>
                  <a:ext uri="{28A0092B-C50C-407E-A947-70E740481C1C}">
                    <a14:useLocalDpi xmlns:a14="http://schemas.microsoft.com/office/drawing/2010/main" val="0"/>
                  </a:ext>
                </a:extLst>
              </a:blip>
              <a:srcRect l="47128" t="4452" r="43307" b="70948"/>
              <a:stretch/>
            </p:blipFill>
            <p:spPr>
              <a:xfrm>
                <a:off x="9441140" y="52916"/>
                <a:ext cx="2219172" cy="2651475"/>
              </a:xfrm>
              <a:prstGeom prst="rect">
                <a:avLst/>
              </a:prstGeom>
            </p:spPr>
          </p:pic>
          <p:sp>
            <p:nvSpPr>
              <p:cNvPr id="69" name="Rectangle 68">
                <a:extLst>
                  <a:ext uri="{FF2B5EF4-FFF2-40B4-BE49-F238E27FC236}">
                    <a16:creationId xmlns:a16="http://schemas.microsoft.com/office/drawing/2014/main" id="{EE176910-79B4-44A0-A92C-4799C761E51E}"/>
                  </a:ext>
                </a:extLst>
              </p:cNvPr>
              <p:cNvSpPr/>
              <p:nvPr/>
            </p:nvSpPr>
            <p:spPr>
              <a:xfrm rot="19022951">
                <a:off x="12466633" y="136372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6297EE4-DBA7-4713-A129-B6F9CA162FD1}"/>
                  </a:ext>
                </a:extLst>
              </p:cNvPr>
              <p:cNvSpPr txBox="1"/>
              <p:nvPr/>
            </p:nvSpPr>
            <p:spPr>
              <a:xfrm>
                <a:off x="11313826" y="741529"/>
                <a:ext cx="1780744" cy="923330"/>
              </a:xfrm>
              <a:prstGeom prst="rect">
                <a:avLst/>
              </a:prstGeom>
              <a:noFill/>
            </p:spPr>
            <p:txBody>
              <a:bodyPr wrap="none" rtlCol="0">
                <a:spAutoFit/>
              </a:bodyPr>
              <a:lstStyle/>
              <a:p>
                <a:pPr algn="ctr"/>
                <a:r>
                  <a:rPr lang="en-US" b="1" i="1" dirty="0" err="1">
                    <a:solidFill>
                      <a:schemeClr val="accent1">
                        <a:lumMod val="50000"/>
                      </a:schemeClr>
                    </a:solidFill>
                  </a:rPr>
                  <a:t>Phosphoglucose</a:t>
                </a:r>
                <a:r>
                  <a:rPr lang="en-US" b="1" i="1" dirty="0">
                    <a:solidFill>
                      <a:schemeClr val="accent1">
                        <a:lumMod val="50000"/>
                      </a:schemeClr>
                    </a:solidFill>
                  </a:rPr>
                  <a:t> </a:t>
                </a:r>
              </a:p>
              <a:p>
                <a:pPr algn="ctr"/>
                <a:r>
                  <a:rPr lang="en-US" b="1" i="1" dirty="0">
                    <a:solidFill>
                      <a:schemeClr val="accent1">
                        <a:lumMod val="50000"/>
                      </a:schemeClr>
                    </a:solidFill>
                  </a:rPr>
                  <a:t>Isomerase</a:t>
                </a:r>
              </a:p>
              <a:p>
                <a:pPr algn="ctr"/>
                <a:r>
                  <a:rPr lang="en-US" b="1" dirty="0">
                    <a:solidFill>
                      <a:schemeClr val="accent6">
                        <a:lumMod val="75000"/>
                      </a:schemeClr>
                    </a:solidFill>
                  </a:rPr>
                  <a:t> </a:t>
                </a:r>
                <a:endParaRPr lang="en-US" b="1" baseline="30000" dirty="0">
                  <a:solidFill>
                    <a:schemeClr val="accent6">
                      <a:lumMod val="75000"/>
                    </a:schemeClr>
                  </a:solidFill>
                </a:endParaRPr>
              </a:p>
            </p:txBody>
          </p:sp>
          <p:cxnSp>
            <p:nvCxnSpPr>
              <p:cNvPr id="72" name="Straight Arrow Connector 71">
                <a:extLst>
                  <a:ext uri="{FF2B5EF4-FFF2-40B4-BE49-F238E27FC236}">
                    <a16:creationId xmlns:a16="http://schemas.microsoft.com/office/drawing/2014/main" id="{A9AB6641-8550-4B72-9EC6-8938070EC660}"/>
                  </a:ext>
                </a:extLst>
              </p:cNvPr>
              <p:cNvCxnSpPr>
                <a:cxnSpLocks/>
              </p:cNvCxnSpPr>
              <p:nvPr/>
            </p:nvCxnSpPr>
            <p:spPr>
              <a:xfrm>
                <a:off x="11686115" y="1583585"/>
                <a:ext cx="1109948" cy="0"/>
              </a:xfrm>
              <a:prstGeom prst="straightConnector1">
                <a:avLst/>
              </a:prstGeom>
              <a:ln w="7620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CC8F7F4-655B-428B-906F-30DD869490C6}"/>
                  </a:ext>
                </a:extLst>
              </p:cNvPr>
              <p:cNvGrpSpPr/>
              <p:nvPr/>
            </p:nvGrpSpPr>
            <p:grpSpPr>
              <a:xfrm>
                <a:off x="12053345" y="178866"/>
                <a:ext cx="327826" cy="400110"/>
                <a:chOff x="12053345" y="178866"/>
                <a:chExt cx="327826" cy="400110"/>
              </a:xfrm>
            </p:grpSpPr>
            <p:sp>
              <p:nvSpPr>
                <p:cNvPr id="74" name="Oval 73">
                  <a:extLst>
                    <a:ext uri="{FF2B5EF4-FFF2-40B4-BE49-F238E27FC236}">
                      <a16:creationId xmlns:a16="http://schemas.microsoft.com/office/drawing/2014/main" id="{C8D505E4-A8AE-4187-A467-1FE2C6278ECA}"/>
                    </a:ext>
                  </a:extLst>
                </p:cNvPr>
                <p:cNvSpPr/>
                <p:nvPr/>
              </p:nvSpPr>
              <p:spPr>
                <a:xfrm>
                  <a:off x="12053345" y="208802"/>
                  <a:ext cx="327826" cy="354193"/>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51BC64A2-63F1-4C79-A948-DE69CB960EBB}"/>
                    </a:ext>
                  </a:extLst>
                </p:cNvPr>
                <p:cNvSpPr txBox="1"/>
                <p:nvPr/>
              </p:nvSpPr>
              <p:spPr>
                <a:xfrm>
                  <a:off x="12067988" y="178866"/>
                  <a:ext cx="274701" cy="400110"/>
                </a:xfrm>
                <a:prstGeom prst="rect">
                  <a:avLst/>
                </a:prstGeom>
                <a:noFill/>
              </p:spPr>
              <p:txBody>
                <a:bodyPr wrap="square" rtlCol="0">
                  <a:spAutoFit/>
                </a:bodyPr>
                <a:lstStyle/>
                <a:p>
                  <a:r>
                    <a:rPr lang="en-US" sz="2000" b="1" dirty="0"/>
                    <a:t>2</a:t>
                  </a:r>
                </a:p>
              </p:txBody>
            </p:sp>
          </p:grpSp>
        </p:grpSp>
        <p:pic>
          <p:nvPicPr>
            <p:cNvPr id="73" name="Picture 72" descr="A picture containing indoor, hanging, computer, table&#10;&#10;Description automatically generated">
              <a:extLst>
                <a:ext uri="{FF2B5EF4-FFF2-40B4-BE49-F238E27FC236}">
                  <a16:creationId xmlns:a16="http://schemas.microsoft.com/office/drawing/2014/main" id="{6B3AAF6D-5D49-4227-A354-B4C0F9468A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275" t="22464" r="26775" b="56244"/>
            <a:stretch/>
          </p:blipFill>
          <p:spPr>
            <a:xfrm>
              <a:off x="13437507" y="651985"/>
              <a:ext cx="1921420" cy="2390520"/>
            </a:xfrm>
            <a:prstGeom prst="rect">
              <a:avLst/>
            </a:prstGeom>
          </p:spPr>
        </p:pic>
        <p:sp>
          <p:nvSpPr>
            <p:cNvPr id="75" name="Rectangle 74">
              <a:extLst>
                <a:ext uri="{FF2B5EF4-FFF2-40B4-BE49-F238E27FC236}">
                  <a16:creationId xmlns:a16="http://schemas.microsoft.com/office/drawing/2014/main" id="{0C847AF0-6E39-46D1-ADA8-11BBF5F8CBA3}"/>
                </a:ext>
              </a:extLst>
            </p:cNvPr>
            <p:cNvSpPr/>
            <p:nvPr/>
          </p:nvSpPr>
          <p:spPr>
            <a:xfrm>
              <a:off x="13143960" y="2491529"/>
              <a:ext cx="644066" cy="543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5CB70C4D-AADF-4EF2-B8E4-6DF845F8A9A2}"/>
                </a:ext>
              </a:extLst>
            </p:cNvPr>
            <p:cNvSpPr txBox="1"/>
            <p:nvPr/>
          </p:nvSpPr>
          <p:spPr>
            <a:xfrm>
              <a:off x="9757068" y="3030375"/>
              <a:ext cx="2207977" cy="369332"/>
            </a:xfrm>
            <a:prstGeom prst="rect">
              <a:avLst/>
            </a:prstGeom>
            <a:noFill/>
          </p:spPr>
          <p:txBody>
            <a:bodyPr wrap="none" rtlCol="0">
              <a:spAutoFit/>
            </a:bodyPr>
            <a:lstStyle/>
            <a:p>
              <a:pPr algn="ctr"/>
              <a:r>
                <a:rPr lang="en-US" b="1" dirty="0"/>
                <a:t>Glucose-6-phosphate</a:t>
              </a:r>
            </a:p>
          </p:txBody>
        </p:sp>
        <p:sp>
          <p:nvSpPr>
            <p:cNvPr id="77" name="TextBox 76">
              <a:extLst>
                <a:ext uri="{FF2B5EF4-FFF2-40B4-BE49-F238E27FC236}">
                  <a16:creationId xmlns:a16="http://schemas.microsoft.com/office/drawing/2014/main" id="{3F3E1370-A6AF-4119-A65E-1A1A0F98D858}"/>
                </a:ext>
              </a:extLst>
            </p:cNvPr>
            <p:cNvSpPr txBox="1"/>
            <p:nvPr/>
          </p:nvSpPr>
          <p:spPr>
            <a:xfrm>
              <a:off x="13334693" y="3007088"/>
              <a:ext cx="2271006" cy="369332"/>
            </a:xfrm>
            <a:prstGeom prst="rect">
              <a:avLst/>
            </a:prstGeom>
            <a:noFill/>
          </p:spPr>
          <p:txBody>
            <a:bodyPr wrap="none" rtlCol="0">
              <a:spAutoFit/>
            </a:bodyPr>
            <a:lstStyle/>
            <a:p>
              <a:pPr algn="ctr"/>
              <a:r>
                <a:rPr lang="en-US" b="1" dirty="0"/>
                <a:t>Fructose-6-phosphate</a:t>
              </a:r>
            </a:p>
          </p:txBody>
        </p:sp>
      </p:grpSp>
    </p:spTree>
    <p:extLst>
      <p:ext uri="{BB962C8B-B14F-4D97-AF65-F5344CB8AC3E}">
        <p14:creationId xmlns:p14="http://schemas.microsoft.com/office/powerpoint/2010/main" val="3747115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18BE4-9F93-4320-88EE-74BCFB329493}"/>
              </a:ext>
            </a:extLst>
          </p:cNvPr>
          <p:cNvSpPr>
            <a:spLocks noGrp="1"/>
          </p:cNvSpPr>
          <p:nvPr>
            <p:ph type="title"/>
          </p:nvPr>
        </p:nvSpPr>
        <p:spPr>
          <a:xfrm>
            <a:off x="1322653" y="128344"/>
            <a:ext cx="7661430" cy="850063"/>
          </a:xfrm>
        </p:spPr>
        <p:txBody>
          <a:bodyPr/>
          <a:lstStyle/>
          <a:p>
            <a:r>
              <a:rPr lang="en-US" dirty="0"/>
              <a:t>Glycolysis – Step 3</a:t>
            </a:r>
          </a:p>
        </p:txBody>
      </p:sp>
      <p:grpSp>
        <p:nvGrpSpPr>
          <p:cNvPr id="3" name="Group 2">
            <a:extLst>
              <a:ext uri="{FF2B5EF4-FFF2-40B4-BE49-F238E27FC236}">
                <a16:creationId xmlns:a16="http://schemas.microsoft.com/office/drawing/2014/main" id="{5DE383BE-EC68-4821-945C-4CE360ABE0B1}"/>
              </a:ext>
            </a:extLst>
          </p:cNvPr>
          <p:cNvGrpSpPr/>
          <p:nvPr/>
        </p:nvGrpSpPr>
        <p:grpSpPr>
          <a:xfrm>
            <a:off x="-14277" y="2147116"/>
            <a:ext cx="9230649" cy="2632798"/>
            <a:chOff x="-14277" y="2147116"/>
            <a:chExt cx="9230649" cy="2632798"/>
          </a:xfrm>
        </p:grpSpPr>
        <p:grpSp>
          <p:nvGrpSpPr>
            <p:cNvPr id="64" name="Group 63">
              <a:extLst>
                <a:ext uri="{FF2B5EF4-FFF2-40B4-BE49-F238E27FC236}">
                  <a16:creationId xmlns:a16="http://schemas.microsoft.com/office/drawing/2014/main" id="{50FCA501-3520-45FD-91BC-6CF185516E35}"/>
                </a:ext>
              </a:extLst>
            </p:cNvPr>
            <p:cNvGrpSpPr/>
            <p:nvPr/>
          </p:nvGrpSpPr>
          <p:grpSpPr>
            <a:xfrm>
              <a:off x="-14277" y="2151990"/>
              <a:ext cx="9230649" cy="2627924"/>
              <a:chOff x="-14277" y="850240"/>
              <a:chExt cx="9230649" cy="2627924"/>
            </a:xfrm>
          </p:grpSpPr>
          <p:pic>
            <p:nvPicPr>
              <p:cNvPr id="9" name="Picture 8" descr="A picture containing indoor, hanging, computer, table&#10;&#10;Description automatically generated">
                <a:extLst>
                  <a:ext uri="{FF2B5EF4-FFF2-40B4-BE49-F238E27FC236}">
                    <a16:creationId xmlns:a16="http://schemas.microsoft.com/office/drawing/2014/main" id="{7AFCC6E9-5031-4373-AF15-E91BA6D09D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333" t="1192" r="61545" b="76365"/>
              <a:stretch/>
            </p:blipFill>
            <p:spPr>
              <a:xfrm>
                <a:off x="-14277" y="1395805"/>
                <a:ext cx="925551" cy="953429"/>
              </a:xfrm>
              <a:prstGeom prst="rect">
                <a:avLst/>
              </a:prstGeom>
            </p:spPr>
          </p:pic>
          <p:pic>
            <p:nvPicPr>
              <p:cNvPr id="10" name="Picture 9" descr="A picture containing indoor, hanging, computer, table&#10;&#10;Description automatically generated">
                <a:extLst>
                  <a:ext uri="{FF2B5EF4-FFF2-40B4-BE49-F238E27FC236}">
                    <a16:creationId xmlns:a16="http://schemas.microsoft.com/office/drawing/2014/main" id="{1B1B74C3-E2C3-47DF-8366-8C6FAA49A1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128" t="4452" r="43307" b="70948"/>
              <a:stretch/>
            </p:blipFill>
            <p:spPr>
              <a:xfrm>
                <a:off x="1791829" y="1350005"/>
                <a:ext cx="874644" cy="1045028"/>
              </a:xfrm>
              <a:prstGeom prst="rect">
                <a:avLst/>
              </a:prstGeom>
            </p:spPr>
          </p:pic>
          <p:grpSp>
            <p:nvGrpSpPr>
              <p:cNvPr id="19" name="Group 18">
                <a:extLst>
                  <a:ext uri="{FF2B5EF4-FFF2-40B4-BE49-F238E27FC236}">
                    <a16:creationId xmlns:a16="http://schemas.microsoft.com/office/drawing/2014/main" id="{31F9E02D-187F-4AB0-9AF9-C8397BEA9ED5}"/>
                  </a:ext>
                </a:extLst>
              </p:cNvPr>
              <p:cNvGrpSpPr/>
              <p:nvPr/>
            </p:nvGrpSpPr>
            <p:grpSpPr>
              <a:xfrm>
                <a:off x="847887" y="1610369"/>
                <a:ext cx="1007330" cy="784664"/>
                <a:chOff x="3646241" y="2543975"/>
                <a:chExt cx="1007330" cy="784664"/>
              </a:xfrm>
            </p:grpSpPr>
            <p:grpSp>
              <p:nvGrpSpPr>
                <p:cNvPr id="13" name="Group 12">
                  <a:extLst>
                    <a:ext uri="{FF2B5EF4-FFF2-40B4-BE49-F238E27FC236}">
                      <a16:creationId xmlns:a16="http://schemas.microsoft.com/office/drawing/2014/main" id="{367ABF73-40A2-487F-93BD-4D4554F02F01}"/>
                    </a:ext>
                  </a:extLst>
                </p:cNvPr>
                <p:cNvGrpSpPr/>
                <p:nvPr/>
              </p:nvGrpSpPr>
              <p:grpSpPr>
                <a:xfrm>
                  <a:off x="3646241" y="2543975"/>
                  <a:ext cx="1007330" cy="784664"/>
                  <a:chOff x="3646241" y="2543975"/>
                  <a:chExt cx="1007330" cy="784664"/>
                </a:xfrm>
              </p:grpSpPr>
              <p:pic>
                <p:nvPicPr>
                  <p:cNvPr id="11" name="Picture 10" descr="A picture containing indoor, hanging, computer, table&#10;&#10;Description automatically generated">
                    <a:extLst>
                      <a:ext uri="{FF2B5EF4-FFF2-40B4-BE49-F238E27FC236}">
                        <a16:creationId xmlns:a16="http://schemas.microsoft.com/office/drawing/2014/main" id="{1BFD7318-AFEC-440A-BAF3-F4F501D2F5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942" t="20081" r="52934" b="67169"/>
                  <a:stretch/>
                </p:blipFill>
                <p:spPr>
                  <a:xfrm>
                    <a:off x="3646241" y="2786998"/>
                    <a:ext cx="925759" cy="541641"/>
                  </a:xfrm>
                  <a:prstGeom prst="rect">
                    <a:avLst/>
                  </a:prstGeom>
                </p:spPr>
              </p:pic>
              <p:sp>
                <p:nvSpPr>
                  <p:cNvPr id="12" name="Rectangle 11">
                    <a:extLst>
                      <a:ext uri="{FF2B5EF4-FFF2-40B4-BE49-F238E27FC236}">
                        <a16:creationId xmlns:a16="http://schemas.microsoft.com/office/drawing/2014/main" id="{8C1B0AEB-F1A8-447F-AC72-ECD40E411829}"/>
                      </a:ext>
                    </a:extLst>
                  </p:cNvPr>
                  <p:cNvSpPr/>
                  <p:nvPr/>
                </p:nvSpPr>
                <p:spPr>
                  <a:xfrm rot="19022951">
                    <a:off x="4307121" y="254397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ADE6FE52-3833-4307-B79E-5DDBFD3D6ED0}"/>
                    </a:ext>
                  </a:extLst>
                </p:cNvPr>
                <p:cNvCxnSpPr>
                  <a:cxnSpLocks/>
                </p:cNvCxnSpPr>
                <p:nvPr/>
              </p:nvCxnSpPr>
              <p:spPr>
                <a:xfrm>
                  <a:off x="3714395" y="2763835"/>
                  <a:ext cx="857605"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6DB19DBF-B106-4F08-A828-C3C14CCA006E}"/>
                  </a:ext>
                </a:extLst>
              </p:cNvPr>
              <p:cNvSpPr txBox="1"/>
              <p:nvPr/>
            </p:nvSpPr>
            <p:spPr>
              <a:xfrm>
                <a:off x="841652" y="1368776"/>
                <a:ext cx="915507" cy="446276"/>
              </a:xfrm>
              <a:prstGeom prst="rect">
                <a:avLst/>
              </a:prstGeom>
              <a:noFill/>
            </p:spPr>
            <p:txBody>
              <a:bodyPr wrap="none" rtlCol="0">
                <a:spAutoFit/>
              </a:bodyPr>
              <a:lstStyle/>
              <a:p>
                <a:pPr algn="ctr"/>
                <a:r>
                  <a:rPr lang="en-US" sz="1200" b="1" i="1" dirty="0">
                    <a:solidFill>
                      <a:schemeClr val="accent1">
                        <a:lumMod val="50000"/>
                      </a:schemeClr>
                    </a:solidFill>
                  </a:rPr>
                  <a:t>Hexokinase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sp>
            <p:nvSpPr>
              <p:cNvPr id="21" name="TextBox 20">
                <a:extLst>
                  <a:ext uri="{FF2B5EF4-FFF2-40B4-BE49-F238E27FC236}">
                    <a16:creationId xmlns:a16="http://schemas.microsoft.com/office/drawing/2014/main" id="{C69027F1-2C11-49AE-AB13-ECC9B453DCD4}"/>
                  </a:ext>
                </a:extLst>
              </p:cNvPr>
              <p:cNvSpPr txBox="1"/>
              <p:nvPr/>
            </p:nvSpPr>
            <p:spPr>
              <a:xfrm>
                <a:off x="159044" y="2332646"/>
                <a:ext cx="688843" cy="276999"/>
              </a:xfrm>
              <a:prstGeom prst="rect">
                <a:avLst/>
              </a:prstGeom>
              <a:noFill/>
            </p:spPr>
            <p:txBody>
              <a:bodyPr wrap="none" rtlCol="0">
                <a:spAutoFit/>
              </a:bodyPr>
              <a:lstStyle/>
              <a:p>
                <a:pPr algn="ctr"/>
                <a:r>
                  <a:rPr lang="en-US" sz="1200" b="1" dirty="0"/>
                  <a:t>Glucose</a:t>
                </a:r>
              </a:p>
            </p:txBody>
          </p:sp>
          <p:sp>
            <p:nvSpPr>
              <p:cNvPr id="22" name="TextBox 21">
                <a:extLst>
                  <a:ext uri="{FF2B5EF4-FFF2-40B4-BE49-F238E27FC236}">
                    <a16:creationId xmlns:a16="http://schemas.microsoft.com/office/drawing/2014/main" id="{D3EF3246-5968-433A-8CE8-89A12D6C999C}"/>
                  </a:ext>
                </a:extLst>
              </p:cNvPr>
              <p:cNvSpPr txBox="1"/>
              <p:nvPr/>
            </p:nvSpPr>
            <p:spPr>
              <a:xfrm>
                <a:off x="1628302" y="2378812"/>
                <a:ext cx="1201697" cy="461665"/>
              </a:xfrm>
              <a:prstGeom prst="rect">
                <a:avLst/>
              </a:prstGeom>
              <a:noFill/>
            </p:spPr>
            <p:txBody>
              <a:bodyPr wrap="square" rtlCol="0">
                <a:spAutoFit/>
              </a:bodyPr>
              <a:lstStyle/>
              <a:p>
                <a:pPr algn="ctr"/>
                <a:r>
                  <a:rPr lang="en-US" sz="1200" b="1" dirty="0"/>
                  <a:t>Glucose-6-phosphate</a:t>
                </a:r>
              </a:p>
            </p:txBody>
          </p:sp>
          <p:grpSp>
            <p:nvGrpSpPr>
              <p:cNvPr id="25" name="Group 24">
                <a:extLst>
                  <a:ext uri="{FF2B5EF4-FFF2-40B4-BE49-F238E27FC236}">
                    <a16:creationId xmlns:a16="http://schemas.microsoft.com/office/drawing/2014/main" id="{B01ED668-4BE8-4614-AE6D-B342AEF83E02}"/>
                  </a:ext>
                </a:extLst>
              </p:cNvPr>
              <p:cNvGrpSpPr/>
              <p:nvPr/>
            </p:nvGrpSpPr>
            <p:grpSpPr>
              <a:xfrm>
                <a:off x="3407253" y="1420288"/>
                <a:ext cx="800810" cy="904462"/>
                <a:chOff x="4708308" y="1879916"/>
                <a:chExt cx="800810" cy="904462"/>
              </a:xfrm>
            </p:grpSpPr>
            <p:pic>
              <p:nvPicPr>
                <p:cNvPr id="23" name="Picture 22" descr="A picture containing indoor, hanging, computer, table&#10;&#10;Description automatically generated">
                  <a:extLst>
                    <a:ext uri="{FF2B5EF4-FFF2-40B4-BE49-F238E27FC236}">
                      <a16:creationId xmlns:a16="http://schemas.microsoft.com/office/drawing/2014/main" id="{CFE86487-D880-4F66-9E10-10CB5435CB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275" t="22464" r="26775" b="56244"/>
                <a:stretch/>
              </p:blipFill>
              <p:spPr>
                <a:xfrm>
                  <a:off x="4782142" y="1879916"/>
                  <a:ext cx="726976" cy="904462"/>
                </a:xfrm>
                <a:prstGeom prst="rect">
                  <a:avLst/>
                </a:prstGeom>
              </p:spPr>
            </p:pic>
            <p:sp>
              <p:nvSpPr>
                <p:cNvPr id="24" name="Rectangle 23">
                  <a:extLst>
                    <a:ext uri="{FF2B5EF4-FFF2-40B4-BE49-F238E27FC236}">
                      <a16:creationId xmlns:a16="http://schemas.microsoft.com/office/drawing/2014/main" id="{88630CD4-4445-44AA-B7D5-0F0854814819}"/>
                    </a:ext>
                  </a:extLst>
                </p:cNvPr>
                <p:cNvSpPr/>
                <p:nvPr/>
              </p:nvSpPr>
              <p:spPr>
                <a:xfrm>
                  <a:off x="4708308" y="2518765"/>
                  <a:ext cx="181744" cy="184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Arrow Connector 25">
                <a:extLst>
                  <a:ext uri="{FF2B5EF4-FFF2-40B4-BE49-F238E27FC236}">
                    <a16:creationId xmlns:a16="http://schemas.microsoft.com/office/drawing/2014/main" id="{D8BE8E3C-EDA5-48C3-B864-344C99B50591}"/>
                  </a:ext>
                </a:extLst>
              </p:cNvPr>
              <p:cNvCxnSpPr>
                <a:cxnSpLocks/>
              </p:cNvCxnSpPr>
              <p:nvPr/>
            </p:nvCxnSpPr>
            <p:spPr>
              <a:xfrm>
                <a:off x="2567201" y="185354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D8B487E-D35C-46FA-BD64-7CCE2B674553}"/>
                  </a:ext>
                </a:extLst>
              </p:cNvPr>
              <p:cNvSpPr txBox="1"/>
              <p:nvPr/>
            </p:nvSpPr>
            <p:spPr>
              <a:xfrm>
                <a:off x="3243726" y="2351651"/>
                <a:ext cx="1201697" cy="461665"/>
              </a:xfrm>
              <a:prstGeom prst="rect">
                <a:avLst/>
              </a:prstGeom>
              <a:noFill/>
            </p:spPr>
            <p:txBody>
              <a:bodyPr wrap="square" rtlCol="0">
                <a:spAutoFit/>
              </a:bodyPr>
              <a:lstStyle/>
              <a:p>
                <a:pPr algn="ctr"/>
                <a:r>
                  <a:rPr lang="en-US" sz="1200" b="1" dirty="0"/>
                  <a:t>Fructose-6-phosphate</a:t>
                </a:r>
              </a:p>
            </p:txBody>
          </p:sp>
          <p:sp>
            <p:nvSpPr>
              <p:cNvPr id="28" name="TextBox 27">
                <a:extLst>
                  <a:ext uri="{FF2B5EF4-FFF2-40B4-BE49-F238E27FC236}">
                    <a16:creationId xmlns:a16="http://schemas.microsoft.com/office/drawing/2014/main" id="{4F74F30A-596F-4A15-A397-1B578DE363DA}"/>
                  </a:ext>
                </a:extLst>
              </p:cNvPr>
              <p:cNvSpPr txBox="1"/>
              <p:nvPr/>
            </p:nvSpPr>
            <p:spPr>
              <a:xfrm>
                <a:off x="2098001" y="1328279"/>
                <a:ext cx="1708842" cy="461665"/>
              </a:xfrm>
              <a:prstGeom prst="rect">
                <a:avLst/>
              </a:prstGeom>
              <a:noFill/>
            </p:spPr>
            <p:txBody>
              <a:bodyPr wrap="square" rtlCol="0">
                <a:spAutoFit/>
              </a:bodyPr>
              <a:lstStyle/>
              <a:p>
                <a:pPr algn="ctr"/>
                <a:r>
                  <a:rPr lang="en-US" sz="1200" b="1" i="1" dirty="0" err="1">
                    <a:solidFill>
                      <a:schemeClr val="accent1">
                        <a:lumMod val="50000"/>
                      </a:schemeClr>
                    </a:solidFill>
                  </a:rPr>
                  <a:t>Phosphoglucose</a:t>
                </a:r>
                <a:r>
                  <a:rPr lang="en-US" sz="1200" b="1" i="1" dirty="0">
                    <a:solidFill>
                      <a:schemeClr val="accent1">
                        <a:lumMod val="50000"/>
                      </a:schemeClr>
                    </a:solidFill>
                  </a:rPr>
                  <a:t> Isomerase</a:t>
                </a:r>
                <a:endParaRPr lang="en-US" sz="1200" b="1" baseline="30000" dirty="0">
                  <a:solidFill>
                    <a:schemeClr val="accent6">
                      <a:lumMod val="75000"/>
                    </a:schemeClr>
                  </a:solidFill>
                </a:endParaRPr>
              </a:p>
            </p:txBody>
          </p:sp>
          <p:grpSp>
            <p:nvGrpSpPr>
              <p:cNvPr id="29" name="Group 28">
                <a:extLst>
                  <a:ext uri="{FF2B5EF4-FFF2-40B4-BE49-F238E27FC236}">
                    <a16:creationId xmlns:a16="http://schemas.microsoft.com/office/drawing/2014/main" id="{F1756427-EB39-42EF-BD43-2403BFA2F419}"/>
                  </a:ext>
                </a:extLst>
              </p:cNvPr>
              <p:cNvGrpSpPr/>
              <p:nvPr/>
            </p:nvGrpSpPr>
            <p:grpSpPr>
              <a:xfrm>
                <a:off x="4220571" y="1660529"/>
                <a:ext cx="1007330" cy="784664"/>
                <a:chOff x="3646241" y="2543975"/>
                <a:chExt cx="1007330" cy="784664"/>
              </a:xfrm>
            </p:grpSpPr>
            <p:grpSp>
              <p:nvGrpSpPr>
                <p:cNvPr id="30" name="Group 29">
                  <a:extLst>
                    <a:ext uri="{FF2B5EF4-FFF2-40B4-BE49-F238E27FC236}">
                      <a16:creationId xmlns:a16="http://schemas.microsoft.com/office/drawing/2014/main" id="{F4FBB538-4795-427A-8A37-C10AE1C34604}"/>
                    </a:ext>
                  </a:extLst>
                </p:cNvPr>
                <p:cNvGrpSpPr/>
                <p:nvPr/>
              </p:nvGrpSpPr>
              <p:grpSpPr>
                <a:xfrm>
                  <a:off x="3646241" y="2543975"/>
                  <a:ext cx="1007330" cy="784664"/>
                  <a:chOff x="3646241" y="2543975"/>
                  <a:chExt cx="1007330" cy="784664"/>
                </a:xfrm>
              </p:grpSpPr>
              <p:pic>
                <p:nvPicPr>
                  <p:cNvPr id="32" name="Picture 31" descr="A picture containing indoor, hanging, computer, table&#10;&#10;Description automatically generated">
                    <a:extLst>
                      <a:ext uri="{FF2B5EF4-FFF2-40B4-BE49-F238E27FC236}">
                        <a16:creationId xmlns:a16="http://schemas.microsoft.com/office/drawing/2014/main" id="{C80E3D99-37E0-4783-B3B2-50193A99CA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942" t="20081" r="52934" b="67169"/>
                  <a:stretch/>
                </p:blipFill>
                <p:spPr>
                  <a:xfrm>
                    <a:off x="3646241" y="2786998"/>
                    <a:ext cx="925759" cy="541641"/>
                  </a:xfrm>
                  <a:prstGeom prst="rect">
                    <a:avLst/>
                  </a:prstGeom>
                </p:spPr>
              </p:pic>
              <p:sp>
                <p:nvSpPr>
                  <p:cNvPr id="33" name="Rectangle 32">
                    <a:extLst>
                      <a:ext uri="{FF2B5EF4-FFF2-40B4-BE49-F238E27FC236}">
                        <a16:creationId xmlns:a16="http://schemas.microsoft.com/office/drawing/2014/main" id="{42C7EEAE-B172-4FFD-ACF1-68CED9260E53}"/>
                      </a:ext>
                    </a:extLst>
                  </p:cNvPr>
                  <p:cNvSpPr/>
                  <p:nvPr/>
                </p:nvSpPr>
                <p:spPr>
                  <a:xfrm rot="19022951">
                    <a:off x="4307121" y="254397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 name="Straight Arrow Connector 30">
                  <a:extLst>
                    <a:ext uri="{FF2B5EF4-FFF2-40B4-BE49-F238E27FC236}">
                      <a16:creationId xmlns:a16="http://schemas.microsoft.com/office/drawing/2014/main" id="{690C5CBD-5AE3-4967-9511-2D0F9DDC9C6A}"/>
                    </a:ext>
                  </a:extLst>
                </p:cNvPr>
                <p:cNvCxnSpPr>
                  <a:cxnSpLocks/>
                </p:cNvCxnSpPr>
                <p:nvPr/>
              </p:nvCxnSpPr>
              <p:spPr>
                <a:xfrm>
                  <a:off x="3714395" y="2763835"/>
                  <a:ext cx="857605"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5ED2CB76-369D-4574-B22B-31C884D71324}"/>
                  </a:ext>
                </a:extLst>
              </p:cNvPr>
              <p:cNvSpPr txBox="1"/>
              <p:nvPr/>
            </p:nvSpPr>
            <p:spPr>
              <a:xfrm>
                <a:off x="4089707" y="1259062"/>
                <a:ext cx="1164038" cy="630942"/>
              </a:xfrm>
              <a:prstGeom prst="rect">
                <a:avLst/>
              </a:prstGeom>
              <a:noFill/>
            </p:spPr>
            <p:txBody>
              <a:bodyPr wrap="none" rtlCol="0">
                <a:spAutoFit/>
              </a:bodyPr>
              <a:lstStyle/>
              <a:p>
                <a:pPr algn="ctr"/>
                <a:r>
                  <a:rPr lang="en-US" sz="1200" b="1" i="1" dirty="0" err="1">
                    <a:solidFill>
                      <a:schemeClr val="accent1">
                        <a:lumMod val="50000"/>
                      </a:schemeClr>
                    </a:solidFill>
                  </a:rPr>
                  <a:t>Phosphofructo</a:t>
                </a:r>
                <a:r>
                  <a:rPr lang="en-US" sz="1200" b="1" i="1" dirty="0">
                    <a:solidFill>
                      <a:schemeClr val="accent1">
                        <a:lumMod val="50000"/>
                      </a:schemeClr>
                    </a:solidFill>
                  </a:rPr>
                  <a:t>-</a:t>
                </a:r>
              </a:p>
              <a:p>
                <a:pPr algn="ctr"/>
                <a:r>
                  <a:rPr lang="en-US" sz="1200" b="1" i="1" dirty="0">
                    <a:solidFill>
                      <a:schemeClr val="accent1">
                        <a:lumMod val="50000"/>
                      </a:schemeClr>
                    </a:solidFill>
                  </a:rPr>
                  <a:t>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grpSp>
            <p:nvGrpSpPr>
              <p:cNvPr id="39" name="Group 38">
                <a:extLst>
                  <a:ext uri="{FF2B5EF4-FFF2-40B4-BE49-F238E27FC236}">
                    <a16:creationId xmlns:a16="http://schemas.microsoft.com/office/drawing/2014/main" id="{8771E448-110F-4DD7-8CE4-E153AC2EC92A}"/>
                  </a:ext>
                </a:extLst>
              </p:cNvPr>
              <p:cNvGrpSpPr/>
              <p:nvPr/>
            </p:nvGrpSpPr>
            <p:grpSpPr>
              <a:xfrm>
                <a:off x="5103998" y="1414119"/>
                <a:ext cx="931435" cy="1062070"/>
                <a:chOff x="6798369" y="3504253"/>
                <a:chExt cx="931435" cy="1062070"/>
              </a:xfrm>
            </p:grpSpPr>
            <p:pic>
              <p:nvPicPr>
                <p:cNvPr id="35" name="Picture 34" descr="A picture containing indoor, hanging, computer, table&#10;&#10;Description automatically generated">
                  <a:extLst>
                    <a:ext uri="{FF2B5EF4-FFF2-40B4-BE49-F238E27FC236}">
                      <a16:creationId xmlns:a16="http://schemas.microsoft.com/office/drawing/2014/main" id="{FEA7C442-2269-4317-97B8-B3D69E5A06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0545" t="40843" r="9901" b="36429"/>
                <a:stretch/>
              </p:blipFill>
              <p:spPr>
                <a:xfrm>
                  <a:off x="6856215" y="3504253"/>
                  <a:ext cx="873589" cy="965516"/>
                </a:xfrm>
                <a:prstGeom prst="rect">
                  <a:avLst/>
                </a:prstGeom>
              </p:spPr>
            </p:pic>
            <p:sp>
              <p:nvSpPr>
                <p:cNvPr id="36" name="Rectangle 35">
                  <a:extLst>
                    <a:ext uri="{FF2B5EF4-FFF2-40B4-BE49-F238E27FC236}">
                      <a16:creationId xmlns:a16="http://schemas.microsoft.com/office/drawing/2014/main" id="{08704AF7-CCA6-4083-B000-1949EA0270B1}"/>
                    </a:ext>
                  </a:extLst>
                </p:cNvPr>
                <p:cNvSpPr/>
                <p:nvPr/>
              </p:nvSpPr>
              <p:spPr>
                <a:xfrm rot="2841308">
                  <a:off x="6781331" y="3680317"/>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BD85124-BC8F-48D6-BD79-A9CBAB9BDBC6}"/>
                    </a:ext>
                  </a:extLst>
                </p:cNvPr>
                <p:cNvSpPr/>
                <p:nvPr/>
              </p:nvSpPr>
              <p:spPr>
                <a:xfrm rot="5400000">
                  <a:off x="6819301" y="4226495"/>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3919D86-661A-4FDB-A872-379EAD750F7C}"/>
                    </a:ext>
                  </a:extLst>
                </p:cNvPr>
                <p:cNvSpPr/>
                <p:nvPr/>
              </p:nvSpPr>
              <p:spPr>
                <a:xfrm rot="5400000">
                  <a:off x="7176167" y="4418655"/>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2F3FE811-1A07-4DE6-A606-0D2F469B2DB6}"/>
                  </a:ext>
                </a:extLst>
              </p:cNvPr>
              <p:cNvSpPr txBox="1"/>
              <p:nvPr/>
            </p:nvSpPr>
            <p:spPr>
              <a:xfrm>
                <a:off x="4997789" y="2363754"/>
                <a:ext cx="1201697" cy="461665"/>
              </a:xfrm>
              <a:prstGeom prst="rect">
                <a:avLst/>
              </a:prstGeom>
              <a:noFill/>
            </p:spPr>
            <p:txBody>
              <a:bodyPr wrap="square" rtlCol="0">
                <a:spAutoFit/>
              </a:bodyPr>
              <a:lstStyle/>
              <a:p>
                <a:pPr algn="ctr"/>
                <a:r>
                  <a:rPr lang="en-US" sz="1200" b="1" dirty="0"/>
                  <a:t>Fructose-1,6-bisphosphate</a:t>
                </a:r>
              </a:p>
            </p:txBody>
          </p:sp>
          <p:sp>
            <p:nvSpPr>
              <p:cNvPr id="45" name="TextBox 44">
                <a:extLst>
                  <a:ext uri="{FF2B5EF4-FFF2-40B4-BE49-F238E27FC236}">
                    <a16:creationId xmlns:a16="http://schemas.microsoft.com/office/drawing/2014/main" id="{AC9B06DF-A713-4E19-85BD-78CCBB476D14}"/>
                  </a:ext>
                </a:extLst>
              </p:cNvPr>
              <p:cNvSpPr txBox="1"/>
              <p:nvPr/>
            </p:nvSpPr>
            <p:spPr>
              <a:xfrm>
                <a:off x="5814511" y="1121559"/>
                <a:ext cx="1781400" cy="461665"/>
              </a:xfrm>
              <a:prstGeom prst="rect">
                <a:avLst/>
              </a:prstGeom>
              <a:noFill/>
            </p:spPr>
            <p:txBody>
              <a:bodyPr wrap="square" rtlCol="0">
                <a:spAutoFit/>
              </a:bodyPr>
              <a:lstStyle/>
              <a:p>
                <a:pPr algn="ctr"/>
                <a:r>
                  <a:rPr lang="en-US" sz="1200" b="1" i="1" dirty="0">
                    <a:solidFill>
                      <a:schemeClr val="accent1">
                        <a:lumMod val="50000"/>
                      </a:schemeClr>
                    </a:solidFill>
                  </a:rPr>
                  <a:t>Fructose </a:t>
                </a:r>
                <a:r>
                  <a:rPr lang="en-US" sz="1200" b="1" i="1" dirty="0" err="1">
                    <a:solidFill>
                      <a:schemeClr val="accent1">
                        <a:lumMod val="50000"/>
                      </a:schemeClr>
                    </a:solidFill>
                  </a:rPr>
                  <a:t>Bisposophate</a:t>
                </a:r>
                <a:r>
                  <a:rPr lang="en-US" sz="1200" b="1" i="1" dirty="0">
                    <a:solidFill>
                      <a:schemeClr val="accent1">
                        <a:lumMod val="50000"/>
                      </a:schemeClr>
                    </a:solidFill>
                  </a:rPr>
                  <a:t> Aldolase</a:t>
                </a:r>
                <a:endParaRPr lang="en-US" sz="1100" b="1" baseline="30000" dirty="0">
                  <a:solidFill>
                    <a:schemeClr val="accent6">
                      <a:lumMod val="75000"/>
                    </a:schemeClr>
                  </a:solidFill>
                </a:endParaRPr>
              </a:p>
            </p:txBody>
          </p:sp>
          <p:pic>
            <p:nvPicPr>
              <p:cNvPr id="46" name="Picture 45" descr="A picture containing indoor, hanging, computer, table&#10;&#10;Description automatically generated">
                <a:extLst>
                  <a:ext uri="{FF2B5EF4-FFF2-40B4-BE49-F238E27FC236}">
                    <a16:creationId xmlns:a16="http://schemas.microsoft.com/office/drawing/2014/main" id="{4D36CBDB-C546-4532-83A1-24DB739389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246" t="73049" r="4475" b="5293"/>
              <a:stretch/>
            </p:blipFill>
            <p:spPr>
              <a:xfrm>
                <a:off x="7448985" y="850240"/>
                <a:ext cx="482758" cy="920081"/>
              </a:xfrm>
              <a:prstGeom prst="rect">
                <a:avLst/>
              </a:prstGeom>
            </p:spPr>
          </p:pic>
          <p:grpSp>
            <p:nvGrpSpPr>
              <p:cNvPr id="56" name="Group 55">
                <a:extLst>
                  <a:ext uri="{FF2B5EF4-FFF2-40B4-BE49-F238E27FC236}">
                    <a16:creationId xmlns:a16="http://schemas.microsoft.com/office/drawing/2014/main" id="{481B29A2-FA4F-4AE2-BCE4-737E8DC35507}"/>
                  </a:ext>
                </a:extLst>
              </p:cNvPr>
              <p:cNvGrpSpPr/>
              <p:nvPr/>
            </p:nvGrpSpPr>
            <p:grpSpPr>
              <a:xfrm>
                <a:off x="5942205" y="1601434"/>
                <a:ext cx="1450184" cy="1124735"/>
                <a:chOff x="3437737" y="3471695"/>
                <a:chExt cx="1450184" cy="1124735"/>
              </a:xfrm>
            </p:grpSpPr>
            <p:cxnSp>
              <p:nvCxnSpPr>
                <p:cNvPr id="47" name="Straight Arrow Connector 46">
                  <a:extLst>
                    <a:ext uri="{FF2B5EF4-FFF2-40B4-BE49-F238E27FC236}">
                      <a16:creationId xmlns:a16="http://schemas.microsoft.com/office/drawing/2014/main" id="{1D09484A-6958-47B9-9CE3-C3B23216FDF7}"/>
                    </a:ext>
                  </a:extLst>
                </p:cNvPr>
                <p:cNvCxnSpPr>
                  <a:cxnSpLocks/>
                </p:cNvCxnSpPr>
                <p:nvPr/>
              </p:nvCxnSpPr>
              <p:spPr>
                <a:xfrm>
                  <a:off x="4096548" y="3828458"/>
                  <a:ext cx="750655" cy="767972"/>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0C7EDC3-DFCB-4AFB-93DF-FAA1516D371C}"/>
                    </a:ext>
                  </a:extLst>
                </p:cNvPr>
                <p:cNvCxnSpPr>
                  <a:cxnSpLocks/>
                </p:cNvCxnSpPr>
                <p:nvPr/>
              </p:nvCxnSpPr>
              <p:spPr>
                <a:xfrm flipH="1">
                  <a:off x="3437737" y="3822477"/>
                  <a:ext cx="653131"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33A1A78-3249-4899-90A3-2A9841FBFE13}"/>
                    </a:ext>
                  </a:extLst>
                </p:cNvPr>
                <p:cNvCxnSpPr>
                  <a:cxnSpLocks/>
                </p:cNvCxnSpPr>
                <p:nvPr/>
              </p:nvCxnSpPr>
              <p:spPr>
                <a:xfrm flipV="1">
                  <a:off x="4068225" y="3471695"/>
                  <a:ext cx="819696" cy="355475"/>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ACA5562D-FDD1-4E4B-BFA9-3EC3151DE0E9}"/>
                  </a:ext>
                </a:extLst>
              </p:cNvPr>
              <p:cNvSpPr txBox="1"/>
              <p:nvPr/>
            </p:nvSpPr>
            <p:spPr>
              <a:xfrm>
                <a:off x="7813346" y="1189779"/>
                <a:ext cx="1399193" cy="461665"/>
              </a:xfrm>
              <a:prstGeom prst="rect">
                <a:avLst/>
              </a:prstGeom>
              <a:noFill/>
            </p:spPr>
            <p:txBody>
              <a:bodyPr wrap="square" rtlCol="0">
                <a:spAutoFit/>
              </a:bodyPr>
              <a:lstStyle/>
              <a:p>
                <a:pPr algn="ctr"/>
                <a:r>
                  <a:rPr lang="en-US" sz="1200" b="1" dirty="0"/>
                  <a:t>Dihydroxyacetone</a:t>
                </a:r>
              </a:p>
              <a:p>
                <a:pPr algn="ctr"/>
                <a:r>
                  <a:rPr lang="en-US" sz="1200" b="1" dirty="0"/>
                  <a:t>Phosphate</a:t>
                </a:r>
              </a:p>
            </p:txBody>
          </p:sp>
          <p:cxnSp>
            <p:nvCxnSpPr>
              <p:cNvPr id="58" name="Straight Arrow Connector 57">
                <a:extLst>
                  <a:ext uri="{FF2B5EF4-FFF2-40B4-BE49-F238E27FC236}">
                    <a16:creationId xmlns:a16="http://schemas.microsoft.com/office/drawing/2014/main" id="{CB69A7D4-1E24-4E74-82F8-6BAD697CB6AC}"/>
                  </a:ext>
                </a:extLst>
              </p:cNvPr>
              <p:cNvCxnSpPr>
                <a:cxnSpLocks/>
              </p:cNvCxnSpPr>
              <p:nvPr/>
            </p:nvCxnSpPr>
            <p:spPr>
              <a:xfrm flipH="1">
                <a:off x="7660004" y="1853392"/>
                <a:ext cx="10536" cy="644325"/>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 name="Picture 60" descr="A picture containing indoor, hanging, computer, table&#10;&#10;Description automatically generated">
                <a:extLst>
                  <a:ext uri="{FF2B5EF4-FFF2-40B4-BE49-F238E27FC236}">
                    <a16:creationId xmlns:a16="http://schemas.microsoft.com/office/drawing/2014/main" id="{075E79C3-057F-4D08-B141-BF4713B890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482" t="73189" r="20177" b="3731"/>
              <a:stretch/>
            </p:blipFill>
            <p:spPr>
              <a:xfrm>
                <a:off x="7446145" y="2497717"/>
                <a:ext cx="488437" cy="980447"/>
              </a:xfrm>
              <a:prstGeom prst="rect">
                <a:avLst/>
              </a:prstGeom>
            </p:spPr>
          </p:pic>
          <p:sp>
            <p:nvSpPr>
              <p:cNvPr id="62" name="TextBox 61">
                <a:extLst>
                  <a:ext uri="{FF2B5EF4-FFF2-40B4-BE49-F238E27FC236}">
                    <a16:creationId xmlns:a16="http://schemas.microsoft.com/office/drawing/2014/main" id="{1ED1653E-B263-41E6-AB0C-BAADB1361CCA}"/>
                  </a:ext>
                </a:extLst>
              </p:cNvPr>
              <p:cNvSpPr txBox="1"/>
              <p:nvPr/>
            </p:nvSpPr>
            <p:spPr>
              <a:xfrm>
                <a:off x="7813346" y="2840477"/>
                <a:ext cx="1202035" cy="461665"/>
              </a:xfrm>
              <a:prstGeom prst="rect">
                <a:avLst/>
              </a:prstGeom>
              <a:noFill/>
            </p:spPr>
            <p:txBody>
              <a:bodyPr wrap="square" rtlCol="0">
                <a:spAutoFit/>
              </a:bodyPr>
              <a:lstStyle/>
              <a:p>
                <a:pPr algn="ctr"/>
                <a:r>
                  <a:rPr lang="en-US" sz="1200" b="1" dirty="0"/>
                  <a:t>Glyceraldehyde 3-phosphate</a:t>
                </a:r>
              </a:p>
            </p:txBody>
          </p:sp>
          <p:sp>
            <p:nvSpPr>
              <p:cNvPr id="63" name="TextBox 62">
                <a:extLst>
                  <a:ext uri="{FF2B5EF4-FFF2-40B4-BE49-F238E27FC236}">
                    <a16:creationId xmlns:a16="http://schemas.microsoft.com/office/drawing/2014/main" id="{47AE7622-5725-4A8E-8E0C-14BE0FBDB029}"/>
                  </a:ext>
                </a:extLst>
              </p:cNvPr>
              <p:cNvSpPr txBox="1"/>
              <p:nvPr/>
            </p:nvSpPr>
            <p:spPr>
              <a:xfrm>
                <a:off x="7434972" y="1962625"/>
                <a:ext cx="1781400" cy="461665"/>
              </a:xfrm>
              <a:prstGeom prst="rect">
                <a:avLst/>
              </a:prstGeom>
              <a:noFill/>
            </p:spPr>
            <p:txBody>
              <a:bodyPr wrap="square" rtlCol="0">
                <a:spAutoFit/>
              </a:bodyPr>
              <a:lstStyle/>
              <a:p>
                <a:pPr algn="ctr"/>
                <a:r>
                  <a:rPr lang="en-US" sz="1200" b="1" i="1" dirty="0">
                    <a:solidFill>
                      <a:schemeClr val="accent1">
                        <a:lumMod val="50000"/>
                      </a:schemeClr>
                    </a:solidFill>
                  </a:rPr>
                  <a:t>Triose Phosphate Isomerase</a:t>
                </a:r>
                <a:endParaRPr lang="en-US" sz="1100" b="1" baseline="30000" dirty="0">
                  <a:solidFill>
                    <a:schemeClr val="accent6">
                      <a:lumMod val="75000"/>
                    </a:schemeClr>
                  </a:solidFill>
                </a:endParaRPr>
              </a:p>
            </p:txBody>
          </p:sp>
        </p:grpSp>
        <p:grpSp>
          <p:nvGrpSpPr>
            <p:cNvPr id="196" name="Group 195">
              <a:extLst>
                <a:ext uri="{FF2B5EF4-FFF2-40B4-BE49-F238E27FC236}">
                  <a16:creationId xmlns:a16="http://schemas.microsoft.com/office/drawing/2014/main" id="{A164FE8A-C99D-474E-8444-659AC33C7283}"/>
                </a:ext>
              </a:extLst>
            </p:cNvPr>
            <p:cNvGrpSpPr/>
            <p:nvPr/>
          </p:nvGrpSpPr>
          <p:grpSpPr>
            <a:xfrm>
              <a:off x="1132831" y="2445553"/>
              <a:ext cx="274701" cy="307777"/>
              <a:chOff x="822109" y="3283675"/>
              <a:chExt cx="274701" cy="307777"/>
            </a:xfrm>
          </p:grpSpPr>
          <p:sp>
            <p:nvSpPr>
              <p:cNvPr id="194" name="Oval 193">
                <a:extLst>
                  <a:ext uri="{FF2B5EF4-FFF2-40B4-BE49-F238E27FC236}">
                    <a16:creationId xmlns:a16="http://schemas.microsoft.com/office/drawing/2014/main" id="{4BE6A5CA-64FC-49C0-9787-15863F7248F1}"/>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a:extLst>
                  <a:ext uri="{FF2B5EF4-FFF2-40B4-BE49-F238E27FC236}">
                    <a16:creationId xmlns:a16="http://schemas.microsoft.com/office/drawing/2014/main" id="{69CE1BA1-0CD2-4DB0-B25F-8AE2E7333C36}"/>
                  </a:ext>
                </a:extLst>
              </p:cNvPr>
              <p:cNvSpPr txBox="1"/>
              <p:nvPr/>
            </p:nvSpPr>
            <p:spPr>
              <a:xfrm>
                <a:off x="822109" y="3283675"/>
                <a:ext cx="274701" cy="307777"/>
              </a:xfrm>
              <a:prstGeom prst="rect">
                <a:avLst/>
              </a:prstGeom>
              <a:noFill/>
            </p:spPr>
            <p:txBody>
              <a:bodyPr wrap="square" rtlCol="0">
                <a:spAutoFit/>
              </a:bodyPr>
              <a:lstStyle/>
              <a:p>
                <a:r>
                  <a:rPr lang="en-US" sz="1400" b="1" dirty="0"/>
                  <a:t>1</a:t>
                </a:r>
              </a:p>
            </p:txBody>
          </p:sp>
        </p:grpSp>
        <p:grpSp>
          <p:nvGrpSpPr>
            <p:cNvPr id="197" name="Group 196">
              <a:extLst>
                <a:ext uri="{FF2B5EF4-FFF2-40B4-BE49-F238E27FC236}">
                  <a16:creationId xmlns:a16="http://schemas.microsoft.com/office/drawing/2014/main" id="{4D97DB29-BF6E-46D9-A4A3-DA65076752A4}"/>
                </a:ext>
              </a:extLst>
            </p:cNvPr>
            <p:cNvGrpSpPr/>
            <p:nvPr/>
          </p:nvGrpSpPr>
          <p:grpSpPr>
            <a:xfrm>
              <a:off x="2822262" y="2353050"/>
              <a:ext cx="274701" cy="307777"/>
              <a:chOff x="827562" y="3279725"/>
              <a:chExt cx="274701" cy="307777"/>
            </a:xfrm>
          </p:grpSpPr>
          <p:sp>
            <p:nvSpPr>
              <p:cNvPr id="198" name="Oval 197">
                <a:extLst>
                  <a:ext uri="{FF2B5EF4-FFF2-40B4-BE49-F238E27FC236}">
                    <a16:creationId xmlns:a16="http://schemas.microsoft.com/office/drawing/2014/main" id="{E136F5BC-508A-49CB-B034-8A555FB3B224}"/>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a:extLst>
                  <a:ext uri="{FF2B5EF4-FFF2-40B4-BE49-F238E27FC236}">
                    <a16:creationId xmlns:a16="http://schemas.microsoft.com/office/drawing/2014/main" id="{5F06233A-C023-4E3B-ACC2-E268A26F5C11}"/>
                  </a:ext>
                </a:extLst>
              </p:cNvPr>
              <p:cNvSpPr txBox="1"/>
              <p:nvPr/>
            </p:nvSpPr>
            <p:spPr>
              <a:xfrm>
                <a:off x="827562" y="3279725"/>
                <a:ext cx="274701" cy="307777"/>
              </a:xfrm>
              <a:prstGeom prst="rect">
                <a:avLst/>
              </a:prstGeom>
              <a:noFill/>
            </p:spPr>
            <p:txBody>
              <a:bodyPr wrap="square" rtlCol="0">
                <a:spAutoFit/>
              </a:bodyPr>
              <a:lstStyle/>
              <a:p>
                <a:r>
                  <a:rPr lang="en-US" sz="1400" b="1" dirty="0"/>
                  <a:t>2</a:t>
                </a:r>
              </a:p>
            </p:txBody>
          </p:sp>
        </p:grpSp>
        <p:grpSp>
          <p:nvGrpSpPr>
            <p:cNvPr id="200" name="Group 199">
              <a:extLst>
                <a:ext uri="{FF2B5EF4-FFF2-40B4-BE49-F238E27FC236}">
                  <a16:creationId xmlns:a16="http://schemas.microsoft.com/office/drawing/2014/main" id="{E302DF42-30B8-4FCE-A12C-9A8FC652D817}"/>
                </a:ext>
              </a:extLst>
            </p:cNvPr>
            <p:cNvGrpSpPr/>
            <p:nvPr/>
          </p:nvGrpSpPr>
          <p:grpSpPr>
            <a:xfrm>
              <a:off x="4506240" y="2249434"/>
              <a:ext cx="274701" cy="307777"/>
              <a:chOff x="827562" y="3279725"/>
              <a:chExt cx="274701" cy="307777"/>
            </a:xfrm>
          </p:grpSpPr>
          <p:sp>
            <p:nvSpPr>
              <p:cNvPr id="201" name="Oval 200">
                <a:extLst>
                  <a:ext uri="{FF2B5EF4-FFF2-40B4-BE49-F238E27FC236}">
                    <a16:creationId xmlns:a16="http://schemas.microsoft.com/office/drawing/2014/main" id="{15E0F286-89A5-4077-96ED-39ECC8F72C02}"/>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D2CC45EF-93B3-4569-9C39-AF5A255C6527}"/>
                  </a:ext>
                </a:extLst>
              </p:cNvPr>
              <p:cNvSpPr txBox="1"/>
              <p:nvPr/>
            </p:nvSpPr>
            <p:spPr>
              <a:xfrm>
                <a:off x="827562" y="3279725"/>
                <a:ext cx="274701" cy="307777"/>
              </a:xfrm>
              <a:prstGeom prst="rect">
                <a:avLst/>
              </a:prstGeom>
              <a:noFill/>
            </p:spPr>
            <p:txBody>
              <a:bodyPr wrap="square" rtlCol="0">
                <a:spAutoFit/>
              </a:bodyPr>
              <a:lstStyle/>
              <a:p>
                <a:r>
                  <a:rPr lang="en-US" sz="1400" b="1" dirty="0"/>
                  <a:t>3</a:t>
                </a:r>
              </a:p>
            </p:txBody>
          </p:sp>
        </p:grpSp>
        <p:grpSp>
          <p:nvGrpSpPr>
            <p:cNvPr id="203" name="Group 202">
              <a:extLst>
                <a:ext uri="{FF2B5EF4-FFF2-40B4-BE49-F238E27FC236}">
                  <a16:creationId xmlns:a16="http://schemas.microsoft.com/office/drawing/2014/main" id="{ECA7F47A-DC74-4E80-84F0-DAA064533E4C}"/>
                </a:ext>
              </a:extLst>
            </p:cNvPr>
            <p:cNvGrpSpPr/>
            <p:nvPr/>
          </p:nvGrpSpPr>
          <p:grpSpPr>
            <a:xfrm>
              <a:off x="8191307" y="3020380"/>
              <a:ext cx="274701" cy="307777"/>
              <a:chOff x="827562" y="3279725"/>
              <a:chExt cx="274701" cy="307777"/>
            </a:xfrm>
          </p:grpSpPr>
          <p:sp>
            <p:nvSpPr>
              <p:cNvPr id="204" name="Oval 203">
                <a:extLst>
                  <a:ext uri="{FF2B5EF4-FFF2-40B4-BE49-F238E27FC236}">
                    <a16:creationId xmlns:a16="http://schemas.microsoft.com/office/drawing/2014/main" id="{2AE837A2-F6EC-41E3-9753-A9EC595FAF9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6FECFA8A-363F-43E8-96AF-8013FBF8095D}"/>
                  </a:ext>
                </a:extLst>
              </p:cNvPr>
              <p:cNvSpPr txBox="1"/>
              <p:nvPr/>
            </p:nvSpPr>
            <p:spPr>
              <a:xfrm>
                <a:off x="827562" y="3279725"/>
                <a:ext cx="274701" cy="307777"/>
              </a:xfrm>
              <a:prstGeom prst="rect">
                <a:avLst/>
              </a:prstGeom>
              <a:noFill/>
            </p:spPr>
            <p:txBody>
              <a:bodyPr wrap="square" rtlCol="0">
                <a:spAutoFit/>
              </a:bodyPr>
              <a:lstStyle/>
              <a:p>
                <a:r>
                  <a:rPr lang="en-US" sz="1400" b="1" dirty="0"/>
                  <a:t>5</a:t>
                </a:r>
              </a:p>
            </p:txBody>
          </p:sp>
        </p:grpSp>
        <p:grpSp>
          <p:nvGrpSpPr>
            <p:cNvPr id="206" name="Group 205">
              <a:extLst>
                <a:ext uri="{FF2B5EF4-FFF2-40B4-BE49-F238E27FC236}">
                  <a16:creationId xmlns:a16="http://schemas.microsoft.com/office/drawing/2014/main" id="{A4489082-6486-4663-A7D3-2C5FAC4DEB59}"/>
                </a:ext>
              </a:extLst>
            </p:cNvPr>
            <p:cNvGrpSpPr/>
            <p:nvPr/>
          </p:nvGrpSpPr>
          <p:grpSpPr>
            <a:xfrm>
              <a:off x="6535088" y="2147116"/>
              <a:ext cx="274701" cy="307777"/>
              <a:chOff x="821212" y="3279725"/>
              <a:chExt cx="274701" cy="307777"/>
            </a:xfrm>
          </p:grpSpPr>
          <p:sp>
            <p:nvSpPr>
              <p:cNvPr id="207" name="Oval 206">
                <a:extLst>
                  <a:ext uri="{FF2B5EF4-FFF2-40B4-BE49-F238E27FC236}">
                    <a16:creationId xmlns:a16="http://schemas.microsoft.com/office/drawing/2014/main" id="{F0F71B21-8C5B-4E14-8A96-9EBE4DD125AF}"/>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FBACA8CB-3FD0-4798-9C44-1B7BD2B5AAD7}"/>
                  </a:ext>
                </a:extLst>
              </p:cNvPr>
              <p:cNvSpPr txBox="1"/>
              <p:nvPr/>
            </p:nvSpPr>
            <p:spPr>
              <a:xfrm>
                <a:off x="821212" y="3279725"/>
                <a:ext cx="274701" cy="307777"/>
              </a:xfrm>
              <a:prstGeom prst="rect">
                <a:avLst/>
              </a:prstGeom>
              <a:noFill/>
            </p:spPr>
            <p:txBody>
              <a:bodyPr wrap="square" rtlCol="0">
                <a:spAutoFit/>
              </a:bodyPr>
              <a:lstStyle/>
              <a:p>
                <a:r>
                  <a:rPr lang="en-US" sz="1400" b="1" dirty="0"/>
                  <a:t>4</a:t>
                </a:r>
              </a:p>
            </p:txBody>
          </p:sp>
        </p:grpSp>
      </p:grpSp>
      <p:sp>
        <p:nvSpPr>
          <p:cNvPr id="224" name="TextBox 223">
            <a:extLst>
              <a:ext uri="{FF2B5EF4-FFF2-40B4-BE49-F238E27FC236}">
                <a16:creationId xmlns:a16="http://schemas.microsoft.com/office/drawing/2014/main" id="{775C1AFE-597D-4D62-A05C-B54DEF7CA3AC}"/>
              </a:ext>
            </a:extLst>
          </p:cNvPr>
          <p:cNvSpPr txBox="1"/>
          <p:nvPr/>
        </p:nvSpPr>
        <p:spPr>
          <a:xfrm>
            <a:off x="0" y="5696714"/>
            <a:ext cx="2836867" cy="307777"/>
          </a:xfrm>
          <a:prstGeom prst="rect">
            <a:avLst/>
          </a:prstGeom>
          <a:noFill/>
        </p:spPr>
        <p:txBody>
          <a:bodyPr wrap="none" rtlCol="0">
            <a:spAutoFit/>
          </a:bodyPr>
          <a:lstStyle/>
          <a:p>
            <a:r>
              <a:rPr lang="en-US" sz="1400" dirty="0"/>
              <a:t>Figure modified from </a:t>
            </a:r>
            <a:r>
              <a:rPr lang="en-US" sz="1400" dirty="0" err="1">
                <a:hlinkClick r:id="rId7"/>
              </a:rPr>
              <a:t>YassineMrabet</a:t>
            </a:r>
            <a:endParaRPr lang="en-US" sz="1400" dirty="0"/>
          </a:p>
        </p:txBody>
      </p:sp>
      <p:grpSp>
        <p:nvGrpSpPr>
          <p:cNvPr id="17" name="Group 16">
            <a:extLst>
              <a:ext uri="{FF2B5EF4-FFF2-40B4-BE49-F238E27FC236}">
                <a16:creationId xmlns:a16="http://schemas.microsoft.com/office/drawing/2014/main" id="{959A6EC7-966A-4C73-8390-826837FCD2C7}"/>
              </a:ext>
            </a:extLst>
          </p:cNvPr>
          <p:cNvGrpSpPr/>
          <p:nvPr/>
        </p:nvGrpSpPr>
        <p:grpSpPr>
          <a:xfrm>
            <a:off x="1220599" y="1550052"/>
            <a:ext cx="6925701" cy="3248432"/>
            <a:chOff x="9357736" y="402552"/>
            <a:chExt cx="6925701" cy="3248432"/>
          </a:xfrm>
        </p:grpSpPr>
        <p:grpSp>
          <p:nvGrpSpPr>
            <p:cNvPr id="4" name="Group 3">
              <a:extLst>
                <a:ext uri="{FF2B5EF4-FFF2-40B4-BE49-F238E27FC236}">
                  <a16:creationId xmlns:a16="http://schemas.microsoft.com/office/drawing/2014/main" id="{9B258E1F-2F56-4610-9655-E0A4D45A9A69}"/>
                </a:ext>
              </a:extLst>
            </p:cNvPr>
            <p:cNvGrpSpPr/>
            <p:nvPr/>
          </p:nvGrpSpPr>
          <p:grpSpPr>
            <a:xfrm>
              <a:off x="9357736" y="402552"/>
              <a:ext cx="6925701" cy="3248432"/>
              <a:chOff x="9291199" y="297133"/>
              <a:chExt cx="6925701" cy="3248432"/>
            </a:xfrm>
          </p:grpSpPr>
          <p:grpSp>
            <p:nvGrpSpPr>
              <p:cNvPr id="8" name="Group 7">
                <a:extLst>
                  <a:ext uri="{FF2B5EF4-FFF2-40B4-BE49-F238E27FC236}">
                    <a16:creationId xmlns:a16="http://schemas.microsoft.com/office/drawing/2014/main" id="{9A426745-CD88-4DD2-9520-EBB884A57619}"/>
                  </a:ext>
                </a:extLst>
              </p:cNvPr>
              <p:cNvGrpSpPr/>
              <p:nvPr/>
            </p:nvGrpSpPr>
            <p:grpSpPr>
              <a:xfrm>
                <a:off x="9291199" y="297133"/>
                <a:ext cx="6925701" cy="3248432"/>
                <a:chOff x="9028829" y="-146050"/>
                <a:chExt cx="6925701" cy="3401508"/>
              </a:xfrm>
            </p:grpSpPr>
            <p:sp>
              <p:nvSpPr>
                <p:cNvPr id="7" name="Rectangle 6">
                  <a:extLst>
                    <a:ext uri="{FF2B5EF4-FFF2-40B4-BE49-F238E27FC236}">
                      <a16:creationId xmlns:a16="http://schemas.microsoft.com/office/drawing/2014/main" id="{726DE35B-AB9B-4694-9AEF-A0741034A086}"/>
                    </a:ext>
                  </a:extLst>
                </p:cNvPr>
                <p:cNvSpPr/>
                <p:nvPr/>
              </p:nvSpPr>
              <p:spPr>
                <a:xfrm>
                  <a:off x="9028829" y="-146050"/>
                  <a:ext cx="6925701" cy="3401508"/>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E176910-79B4-44A0-A92C-4799C761E51E}"/>
                    </a:ext>
                  </a:extLst>
                </p:cNvPr>
                <p:cNvSpPr/>
                <p:nvPr/>
              </p:nvSpPr>
              <p:spPr>
                <a:xfrm rot="19022951">
                  <a:off x="12466633" y="136372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CC8F7F4-655B-428B-906F-30DD869490C6}"/>
                    </a:ext>
                  </a:extLst>
                </p:cNvPr>
                <p:cNvGrpSpPr/>
                <p:nvPr/>
              </p:nvGrpSpPr>
              <p:grpSpPr>
                <a:xfrm>
                  <a:off x="12402595" y="325144"/>
                  <a:ext cx="327826" cy="418965"/>
                  <a:chOff x="12402595" y="325144"/>
                  <a:chExt cx="327826" cy="418965"/>
                </a:xfrm>
              </p:grpSpPr>
              <p:sp>
                <p:nvSpPr>
                  <p:cNvPr id="74" name="Oval 73">
                    <a:extLst>
                      <a:ext uri="{FF2B5EF4-FFF2-40B4-BE49-F238E27FC236}">
                        <a16:creationId xmlns:a16="http://schemas.microsoft.com/office/drawing/2014/main" id="{C8D505E4-A8AE-4187-A467-1FE2C6278ECA}"/>
                      </a:ext>
                    </a:extLst>
                  </p:cNvPr>
                  <p:cNvSpPr/>
                  <p:nvPr/>
                </p:nvSpPr>
                <p:spPr>
                  <a:xfrm>
                    <a:off x="12402595" y="355080"/>
                    <a:ext cx="327826" cy="354193"/>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51BC64A2-63F1-4C79-A948-DE69CB960EBB}"/>
                      </a:ext>
                    </a:extLst>
                  </p:cNvPr>
                  <p:cNvSpPr txBox="1"/>
                  <p:nvPr/>
                </p:nvSpPr>
                <p:spPr>
                  <a:xfrm>
                    <a:off x="12417238" y="325144"/>
                    <a:ext cx="274701" cy="418965"/>
                  </a:xfrm>
                  <a:prstGeom prst="rect">
                    <a:avLst/>
                  </a:prstGeom>
                  <a:noFill/>
                </p:spPr>
                <p:txBody>
                  <a:bodyPr wrap="square" rtlCol="0">
                    <a:spAutoFit/>
                  </a:bodyPr>
                  <a:lstStyle/>
                  <a:p>
                    <a:r>
                      <a:rPr lang="en-US" sz="2000" b="1" dirty="0"/>
                      <a:t>3</a:t>
                    </a:r>
                  </a:p>
                </p:txBody>
              </p:sp>
            </p:grpSp>
          </p:grpSp>
          <p:pic>
            <p:nvPicPr>
              <p:cNvPr id="73" name="Picture 72" descr="A picture containing indoor, hanging, computer, table&#10;&#10;Description automatically generated">
                <a:extLst>
                  <a:ext uri="{FF2B5EF4-FFF2-40B4-BE49-F238E27FC236}">
                    <a16:creationId xmlns:a16="http://schemas.microsoft.com/office/drawing/2014/main" id="{6B3AAF6D-5D49-4227-A354-B4C0F9468A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275" t="22464" r="26775" b="56244"/>
              <a:stretch/>
            </p:blipFill>
            <p:spPr>
              <a:xfrm>
                <a:off x="9568954" y="644056"/>
                <a:ext cx="1921420" cy="2390520"/>
              </a:xfrm>
              <a:prstGeom prst="rect">
                <a:avLst/>
              </a:prstGeom>
            </p:spPr>
          </p:pic>
          <p:sp>
            <p:nvSpPr>
              <p:cNvPr id="75" name="Rectangle 74">
                <a:extLst>
                  <a:ext uri="{FF2B5EF4-FFF2-40B4-BE49-F238E27FC236}">
                    <a16:creationId xmlns:a16="http://schemas.microsoft.com/office/drawing/2014/main" id="{0C847AF0-6E39-46D1-ADA8-11BBF5F8CBA3}"/>
                  </a:ext>
                </a:extLst>
              </p:cNvPr>
              <p:cNvSpPr/>
              <p:nvPr/>
            </p:nvSpPr>
            <p:spPr>
              <a:xfrm>
                <a:off x="9405566" y="2431280"/>
                <a:ext cx="539354" cy="543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5CB70C4D-AADF-4EF2-B8E4-6DF845F8A9A2}"/>
                  </a:ext>
                </a:extLst>
              </p:cNvPr>
              <p:cNvSpPr txBox="1"/>
              <p:nvPr/>
            </p:nvSpPr>
            <p:spPr>
              <a:xfrm>
                <a:off x="14162069" y="2892183"/>
                <a:ext cx="1832425" cy="646331"/>
              </a:xfrm>
              <a:prstGeom prst="rect">
                <a:avLst/>
              </a:prstGeom>
              <a:noFill/>
            </p:spPr>
            <p:txBody>
              <a:bodyPr wrap="none" rtlCol="0">
                <a:spAutoFit/>
              </a:bodyPr>
              <a:lstStyle/>
              <a:p>
                <a:pPr algn="ctr"/>
                <a:r>
                  <a:rPr lang="en-US" b="1" dirty="0"/>
                  <a:t>Fructose-</a:t>
                </a:r>
              </a:p>
              <a:p>
                <a:pPr algn="ctr"/>
                <a:r>
                  <a:rPr lang="en-US" b="1" dirty="0"/>
                  <a:t>1,6-bisphosphate</a:t>
                </a:r>
              </a:p>
            </p:txBody>
          </p:sp>
          <p:sp>
            <p:nvSpPr>
              <p:cNvPr id="77" name="TextBox 76">
                <a:extLst>
                  <a:ext uri="{FF2B5EF4-FFF2-40B4-BE49-F238E27FC236}">
                    <a16:creationId xmlns:a16="http://schemas.microsoft.com/office/drawing/2014/main" id="{3F3E1370-A6AF-4119-A65E-1A1A0F98D858}"/>
                  </a:ext>
                </a:extLst>
              </p:cNvPr>
              <p:cNvSpPr txBox="1"/>
              <p:nvPr/>
            </p:nvSpPr>
            <p:spPr>
              <a:xfrm>
                <a:off x="9551444" y="3047579"/>
                <a:ext cx="2271006" cy="369332"/>
              </a:xfrm>
              <a:prstGeom prst="rect">
                <a:avLst/>
              </a:prstGeom>
              <a:noFill/>
            </p:spPr>
            <p:txBody>
              <a:bodyPr wrap="none" rtlCol="0">
                <a:spAutoFit/>
              </a:bodyPr>
              <a:lstStyle/>
              <a:p>
                <a:pPr algn="ctr"/>
                <a:r>
                  <a:rPr lang="en-US" b="1" dirty="0"/>
                  <a:t>Fructose-6-phosphate</a:t>
                </a:r>
              </a:p>
            </p:txBody>
          </p:sp>
        </p:grpSp>
        <p:pic>
          <p:nvPicPr>
            <p:cNvPr id="78" name="Picture 77" descr="A picture containing indoor, hanging, computer, table&#10;&#10;Description automatically generated">
              <a:extLst>
                <a:ext uri="{FF2B5EF4-FFF2-40B4-BE49-F238E27FC236}">
                  <a16:creationId xmlns:a16="http://schemas.microsoft.com/office/drawing/2014/main" id="{DE996A70-14DD-4BB0-9B1E-599E82C53EAF}"/>
                </a:ext>
              </a:extLst>
            </p:cNvPr>
            <p:cNvPicPr>
              <a:picLocks noChangeAspect="1"/>
            </p:cNvPicPr>
            <p:nvPr/>
          </p:nvPicPr>
          <p:blipFill rotWithShape="1">
            <a:blip r:embed="rId8">
              <a:extLst>
                <a:ext uri="{28A0092B-C50C-407E-A947-70E740481C1C}">
                  <a14:useLocalDpi xmlns:a14="http://schemas.microsoft.com/office/drawing/2010/main" val="0"/>
                </a:ext>
              </a:extLst>
            </a:blip>
            <a:srcRect l="36942" t="20081" r="52934" b="67169"/>
            <a:stretch/>
          </p:blipFill>
          <p:spPr>
            <a:xfrm>
              <a:off x="12136637" y="2115229"/>
              <a:ext cx="1512243" cy="923436"/>
            </a:xfrm>
            <a:prstGeom prst="rect">
              <a:avLst/>
            </a:prstGeom>
          </p:spPr>
        </p:pic>
        <p:sp>
          <p:nvSpPr>
            <p:cNvPr id="79" name="Rectangle 78">
              <a:extLst>
                <a:ext uri="{FF2B5EF4-FFF2-40B4-BE49-F238E27FC236}">
                  <a16:creationId xmlns:a16="http://schemas.microsoft.com/office/drawing/2014/main" id="{55F8EA62-D859-4B26-9341-D7F9323FCEEB}"/>
                </a:ext>
              </a:extLst>
            </p:cNvPr>
            <p:cNvSpPr/>
            <p:nvPr/>
          </p:nvSpPr>
          <p:spPr>
            <a:xfrm rot="19022951">
              <a:off x="13184671" y="1859156"/>
              <a:ext cx="346450" cy="458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71D00642-966B-482B-B6E4-D9F77BB13170}"/>
                </a:ext>
              </a:extLst>
            </p:cNvPr>
            <p:cNvSpPr txBox="1"/>
            <p:nvPr/>
          </p:nvSpPr>
          <p:spPr>
            <a:xfrm>
              <a:off x="11766184" y="1418572"/>
              <a:ext cx="2383089" cy="646331"/>
            </a:xfrm>
            <a:prstGeom prst="rect">
              <a:avLst/>
            </a:prstGeom>
            <a:noFill/>
          </p:spPr>
          <p:txBody>
            <a:bodyPr wrap="none" rtlCol="0">
              <a:spAutoFit/>
            </a:bodyPr>
            <a:lstStyle/>
            <a:p>
              <a:pPr algn="ctr"/>
              <a:r>
                <a:rPr lang="en-US" b="1" i="1" dirty="0">
                  <a:solidFill>
                    <a:schemeClr val="accent1">
                      <a:lumMod val="50000"/>
                    </a:schemeClr>
                  </a:solidFill>
                </a:rPr>
                <a:t>Phosphofructokinase-1</a:t>
              </a:r>
            </a:p>
            <a:p>
              <a:pPr algn="ctr"/>
              <a:r>
                <a:rPr lang="en-US" b="1" dirty="0">
                  <a:solidFill>
                    <a:schemeClr val="accent6">
                      <a:lumMod val="75000"/>
                    </a:schemeClr>
                  </a:solidFill>
                </a:rPr>
                <a:t> Mg</a:t>
              </a:r>
              <a:r>
                <a:rPr lang="en-US" b="1" baseline="30000" dirty="0">
                  <a:solidFill>
                    <a:schemeClr val="accent6">
                      <a:lumMod val="75000"/>
                    </a:schemeClr>
                  </a:solidFill>
                </a:rPr>
                <a:t>2+</a:t>
              </a:r>
            </a:p>
          </p:txBody>
        </p:sp>
        <p:cxnSp>
          <p:nvCxnSpPr>
            <p:cNvPr id="81" name="Straight Arrow Connector 80">
              <a:extLst>
                <a:ext uri="{FF2B5EF4-FFF2-40B4-BE49-F238E27FC236}">
                  <a16:creationId xmlns:a16="http://schemas.microsoft.com/office/drawing/2014/main" id="{405E14F6-E4F5-41CF-9EE6-458A4D130BA4}"/>
                </a:ext>
              </a:extLst>
            </p:cNvPr>
            <p:cNvCxnSpPr>
              <a:cxnSpLocks/>
            </p:cNvCxnSpPr>
            <p:nvPr/>
          </p:nvCxnSpPr>
          <p:spPr>
            <a:xfrm>
              <a:off x="11944350" y="2088622"/>
              <a:ext cx="2075654" cy="0"/>
            </a:xfrm>
            <a:prstGeom prst="straightConnector1">
              <a:avLst/>
            </a:prstGeom>
            <a:ln w="76200">
              <a:solidFill>
                <a:srgbClr val="D35617"/>
              </a:solidFill>
              <a:tailEnd type="triangle"/>
            </a:ln>
          </p:spPr>
          <p:style>
            <a:lnRef idx="1">
              <a:schemeClr val="accent1"/>
            </a:lnRef>
            <a:fillRef idx="0">
              <a:schemeClr val="accent1"/>
            </a:fillRef>
            <a:effectRef idx="0">
              <a:schemeClr val="accent1"/>
            </a:effectRef>
            <a:fontRef idx="minor">
              <a:schemeClr val="tx1"/>
            </a:fontRef>
          </p:style>
        </p:cxnSp>
        <p:pic>
          <p:nvPicPr>
            <p:cNvPr id="82" name="Picture 81" descr="A picture containing indoor, hanging, computer, table&#10;&#10;Description automatically generated">
              <a:extLst>
                <a:ext uri="{FF2B5EF4-FFF2-40B4-BE49-F238E27FC236}">
                  <a16:creationId xmlns:a16="http://schemas.microsoft.com/office/drawing/2014/main" id="{91C656D9-B0A1-469C-A47B-6C52DB8CFB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0545" t="40843" r="9901" b="36429"/>
            <a:stretch/>
          </p:blipFill>
          <p:spPr>
            <a:xfrm>
              <a:off x="14130348" y="749475"/>
              <a:ext cx="2140262" cy="2365480"/>
            </a:xfrm>
            <a:prstGeom prst="rect">
              <a:avLst/>
            </a:prstGeom>
          </p:spPr>
        </p:pic>
        <p:sp>
          <p:nvSpPr>
            <p:cNvPr id="83" name="Rectangle 82">
              <a:extLst>
                <a:ext uri="{FF2B5EF4-FFF2-40B4-BE49-F238E27FC236}">
                  <a16:creationId xmlns:a16="http://schemas.microsoft.com/office/drawing/2014/main" id="{757BB902-64B7-4012-8567-B6919FB0008C}"/>
                </a:ext>
              </a:extLst>
            </p:cNvPr>
            <p:cNvSpPr/>
            <p:nvPr/>
          </p:nvSpPr>
          <p:spPr>
            <a:xfrm>
              <a:off x="13974253" y="2504949"/>
              <a:ext cx="539354" cy="543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36E12B3-7CC4-465D-B8EA-4C0329BC58EE}"/>
                </a:ext>
              </a:extLst>
            </p:cNvPr>
            <p:cNvSpPr/>
            <p:nvPr/>
          </p:nvSpPr>
          <p:spPr>
            <a:xfrm>
              <a:off x="14996900" y="2903184"/>
              <a:ext cx="178955" cy="228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422C8E2-C9E4-44AE-8BD8-F65C828BFFE8}"/>
                </a:ext>
              </a:extLst>
            </p:cNvPr>
            <p:cNvSpPr/>
            <p:nvPr/>
          </p:nvSpPr>
          <p:spPr>
            <a:xfrm rot="19111181">
              <a:off x="14015830" y="1015620"/>
              <a:ext cx="301678" cy="574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622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DE383BE-EC68-4821-945C-4CE360ABE0B1}"/>
              </a:ext>
            </a:extLst>
          </p:cNvPr>
          <p:cNvGrpSpPr/>
          <p:nvPr/>
        </p:nvGrpSpPr>
        <p:grpSpPr>
          <a:xfrm>
            <a:off x="-14277" y="2147116"/>
            <a:ext cx="9230649" cy="2632798"/>
            <a:chOff x="-14277" y="2147116"/>
            <a:chExt cx="9230649" cy="2632798"/>
          </a:xfrm>
        </p:grpSpPr>
        <p:grpSp>
          <p:nvGrpSpPr>
            <p:cNvPr id="64" name="Group 63">
              <a:extLst>
                <a:ext uri="{FF2B5EF4-FFF2-40B4-BE49-F238E27FC236}">
                  <a16:creationId xmlns:a16="http://schemas.microsoft.com/office/drawing/2014/main" id="{50FCA501-3520-45FD-91BC-6CF185516E35}"/>
                </a:ext>
              </a:extLst>
            </p:cNvPr>
            <p:cNvGrpSpPr/>
            <p:nvPr/>
          </p:nvGrpSpPr>
          <p:grpSpPr>
            <a:xfrm>
              <a:off x="-14277" y="2151990"/>
              <a:ext cx="9230649" cy="2627924"/>
              <a:chOff x="-14277" y="850240"/>
              <a:chExt cx="9230649" cy="2627924"/>
            </a:xfrm>
          </p:grpSpPr>
          <p:pic>
            <p:nvPicPr>
              <p:cNvPr id="9" name="Picture 8" descr="A picture containing indoor, hanging, computer, table&#10;&#10;Description automatically generated">
                <a:extLst>
                  <a:ext uri="{FF2B5EF4-FFF2-40B4-BE49-F238E27FC236}">
                    <a16:creationId xmlns:a16="http://schemas.microsoft.com/office/drawing/2014/main" id="{7AFCC6E9-5031-4373-AF15-E91BA6D09D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333" t="1192" r="61545" b="76365"/>
              <a:stretch/>
            </p:blipFill>
            <p:spPr>
              <a:xfrm>
                <a:off x="-14277" y="1395805"/>
                <a:ext cx="925551" cy="953429"/>
              </a:xfrm>
              <a:prstGeom prst="rect">
                <a:avLst/>
              </a:prstGeom>
            </p:spPr>
          </p:pic>
          <p:pic>
            <p:nvPicPr>
              <p:cNvPr id="10" name="Picture 9" descr="A picture containing indoor, hanging, computer, table&#10;&#10;Description automatically generated">
                <a:extLst>
                  <a:ext uri="{FF2B5EF4-FFF2-40B4-BE49-F238E27FC236}">
                    <a16:creationId xmlns:a16="http://schemas.microsoft.com/office/drawing/2014/main" id="{1B1B74C3-E2C3-47DF-8366-8C6FAA49A1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128" t="4452" r="43307" b="70948"/>
              <a:stretch/>
            </p:blipFill>
            <p:spPr>
              <a:xfrm>
                <a:off x="1791829" y="1350005"/>
                <a:ext cx="874644" cy="1045028"/>
              </a:xfrm>
              <a:prstGeom prst="rect">
                <a:avLst/>
              </a:prstGeom>
            </p:spPr>
          </p:pic>
          <p:grpSp>
            <p:nvGrpSpPr>
              <p:cNvPr id="19" name="Group 18">
                <a:extLst>
                  <a:ext uri="{FF2B5EF4-FFF2-40B4-BE49-F238E27FC236}">
                    <a16:creationId xmlns:a16="http://schemas.microsoft.com/office/drawing/2014/main" id="{31F9E02D-187F-4AB0-9AF9-C8397BEA9ED5}"/>
                  </a:ext>
                </a:extLst>
              </p:cNvPr>
              <p:cNvGrpSpPr/>
              <p:nvPr/>
            </p:nvGrpSpPr>
            <p:grpSpPr>
              <a:xfrm>
                <a:off x="847887" y="1610369"/>
                <a:ext cx="1007330" cy="784664"/>
                <a:chOff x="3646241" y="2543975"/>
                <a:chExt cx="1007330" cy="784664"/>
              </a:xfrm>
            </p:grpSpPr>
            <p:grpSp>
              <p:nvGrpSpPr>
                <p:cNvPr id="13" name="Group 12">
                  <a:extLst>
                    <a:ext uri="{FF2B5EF4-FFF2-40B4-BE49-F238E27FC236}">
                      <a16:creationId xmlns:a16="http://schemas.microsoft.com/office/drawing/2014/main" id="{367ABF73-40A2-487F-93BD-4D4554F02F01}"/>
                    </a:ext>
                  </a:extLst>
                </p:cNvPr>
                <p:cNvGrpSpPr/>
                <p:nvPr/>
              </p:nvGrpSpPr>
              <p:grpSpPr>
                <a:xfrm>
                  <a:off x="3646241" y="2543975"/>
                  <a:ext cx="1007330" cy="784664"/>
                  <a:chOff x="3646241" y="2543975"/>
                  <a:chExt cx="1007330" cy="784664"/>
                </a:xfrm>
              </p:grpSpPr>
              <p:pic>
                <p:nvPicPr>
                  <p:cNvPr id="11" name="Picture 10" descr="A picture containing indoor, hanging, computer, table&#10;&#10;Description automatically generated">
                    <a:extLst>
                      <a:ext uri="{FF2B5EF4-FFF2-40B4-BE49-F238E27FC236}">
                        <a16:creationId xmlns:a16="http://schemas.microsoft.com/office/drawing/2014/main" id="{1BFD7318-AFEC-440A-BAF3-F4F501D2F5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942" t="20081" r="52934" b="67169"/>
                  <a:stretch/>
                </p:blipFill>
                <p:spPr>
                  <a:xfrm>
                    <a:off x="3646241" y="2786998"/>
                    <a:ext cx="925759" cy="541641"/>
                  </a:xfrm>
                  <a:prstGeom prst="rect">
                    <a:avLst/>
                  </a:prstGeom>
                </p:spPr>
              </p:pic>
              <p:sp>
                <p:nvSpPr>
                  <p:cNvPr id="12" name="Rectangle 11">
                    <a:extLst>
                      <a:ext uri="{FF2B5EF4-FFF2-40B4-BE49-F238E27FC236}">
                        <a16:creationId xmlns:a16="http://schemas.microsoft.com/office/drawing/2014/main" id="{8C1B0AEB-F1A8-447F-AC72-ECD40E411829}"/>
                      </a:ext>
                    </a:extLst>
                  </p:cNvPr>
                  <p:cNvSpPr/>
                  <p:nvPr/>
                </p:nvSpPr>
                <p:spPr>
                  <a:xfrm rot="19022951">
                    <a:off x="4307121" y="254397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ADE6FE52-3833-4307-B79E-5DDBFD3D6ED0}"/>
                    </a:ext>
                  </a:extLst>
                </p:cNvPr>
                <p:cNvCxnSpPr>
                  <a:cxnSpLocks/>
                </p:cNvCxnSpPr>
                <p:nvPr/>
              </p:nvCxnSpPr>
              <p:spPr>
                <a:xfrm>
                  <a:off x="3714395" y="2763835"/>
                  <a:ext cx="857605"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6DB19DBF-B106-4F08-A828-C3C14CCA006E}"/>
                  </a:ext>
                </a:extLst>
              </p:cNvPr>
              <p:cNvSpPr txBox="1"/>
              <p:nvPr/>
            </p:nvSpPr>
            <p:spPr>
              <a:xfrm>
                <a:off x="841652" y="1368776"/>
                <a:ext cx="915507" cy="446276"/>
              </a:xfrm>
              <a:prstGeom prst="rect">
                <a:avLst/>
              </a:prstGeom>
              <a:noFill/>
            </p:spPr>
            <p:txBody>
              <a:bodyPr wrap="none" rtlCol="0">
                <a:spAutoFit/>
              </a:bodyPr>
              <a:lstStyle/>
              <a:p>
                <a:pPr algn="ctr"/>
                <a:r>
                  <a:rPr lang="en-US" sz="1200" b="1" i="1" dirty="0">
                    <a:solidFill>
                      <a:schemeClr val="accent1">
                        <a:lumMod val="50000"/>
                      </a:schemeClr>
                    </a:solidFill>
                  </a:rPr>
                  <a:t>Hexokinase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sp>
            <p:nvSpPr>
              <p:cNvPr id="21" name="TextBox 20">
                <a:extLst>
                  <a:ext uri="{FF2B5EF4-FFF2-40B4-BE49-F238E27FC236}">
                    <a16:creationId xmlns:a16="http://schemas.microsoft.com/office/drawing/2014/main" id="{C69027F1-2C11-49AE-AB13-ECC9B453DCD4}"/>
                  </a:ext>
                </a:extLst>
              </p:cNvPr>
              <p:cNvSpPr txBox="1"/>
              <p:nvPr/>
            </p:nvSpPr>
            <p:spPr>
              <a:xfrm>
                <a:off x="159044" y="2332646"/>
                <a:ext cx="688843" cy="276999"/>
              </a:xfrm>
              <a:prstGeom prst="rect">
                <a:avLst/>
              </a:prstGeom>
              <a:noFill/>
            </p:spPr>
            <p:txBody>
              <a:bodyPr wrap="none" rtlCol="0">
                <a:spAutoFit/>
              </a:bodyPr>
              <a:lstStyle/>
              <a:p>
                <a:pPr algn="ctr"/>
                <a:r>
                  <a:rPr lang="en-US" sz="1200" b="1" dirty="0"/>
                  <a:t>Glucose</a:t>
                </a:r>
              </a:p>
            </p:txBody>
          </p:sp>
          <p:sp>
            <p:nvSpPr>
              <p:cNvPr id="22" name="TextBox 21">
                <a:extLst>
                  <a:ext uri="{FF2B5EF4-FFF2-40B4-BE49-F238E27FC236}">
                    <a16:creationId xmlns:a16="http://schemas.microsoft.com/office/drawing/2014/main" id="{D3EF3246-5968-433A-8CE8-89A12D6C999C}"/>
                  </a:ext>
                </a:extLst>
              </p:cNvPr>
              <p:cNvSpPr txBox="1"/>
              <p:nvPr/>
            </p:nvSpPr>
            <p:spPr>
              <a:xfrm>
                <a:off x="1628302" y="2378812"/>
                <a:ext cx="1201697" cy="461665"/>
              </a:xfrm>
              <a:prstGeom prst="rect">
                <a:avLst/>
              </a:prstGeom>
              <a:noFill/>
            </p:spPr>
            <p:txBody>
              <a:bodyPr wrap="square" rtlCol="0">
                <a:spAutoFit/>
              </a:bodyPr>
              <a:lstStyle/>
              <a:p>
                <a:pPr algn="ctr"/>
                <a:r>
                  <a:rPr lang="en-US" sz="1200" b="1" dirty="0"/>
                  <a:t>Glucose-6-phosphate</a:t>
                </a:r>
              </a:p>
            </p:txBody>
          </p:sp>
          <p:grpSp>
            <p:nvGrpSpPr>
              <p:cNvPr id="25" name="Group 24">
                <a:extLst>
                  <a:ext uri="{FF2B5EF4-FFF2-40B4-BE49-F238E27FC236}">
                    <a16:creationId xmlns:a16="http://schemas.microsoft.com/office/drawing/2014/main" id="{B01ED668-4BE8-4614-AE6D-B342AEF83E02}"/>
                  </a:ext>
                </a:extLst>
              </p:cNvPr>
              <p:cNvGrpSpPr/>
              <p:nvPr/>
            </p:nvGrpSpPr>
            <p:grpSpPr>
              <a:xfrm>
                <a:off x="3407253" y="1420288"/>
                <a:ext cx="800810" cy="904462"/>
                <a:chOff x="4708308" y="1879916"/>
                <a:chExt cx="800810" cy="904462"/>
              </a:xfrm>
            </p:grpSpPr>
            <p:pic>
              <p:nvPicPr>
                <p:cNvPr id="23" name="Picture 22" descr="A picture containing indoor, hanging, computer, table&#10;&#10;Description automatically generated">
                  <a:extLst>
                    <a:ext uri="{FF2B5EF4-FFF2-40B4-BE49-F238E27FC236}">
                      <a16:creationId xmlns:a16="http://schemas.microsoft.com/office/drawing/2014/main" id="{CFE86487-D880-4F66-9E10-10CB5435CB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275" t="22464" r="26775" b="56244"/>
                <a:stretch/>
              </p:blipFill>
              <p:spPr>
                <a:xfrm>
                  <a:off x="4782142" y="1879916"/>
                  <a:ext cx="726976" cy="904462"/>
                </a:xfrm>
                <a:prstGeom prst="rect">
                  <a:avLst/>
                </a:prstGeom>
              </p:spPr>
            </p:pic>
            <p:sp>
              <p:nvSpPr>
                <p:cNvPr id="24" name="Rectangle 23">
                  <a:extLst>
                    <a:ext uri="{FF2B5EF4-FFF2-40B4-BE49-F238E27FC236}">
                      <a16:creationId xmlns:a16="http://schemas.microsoft.com/office/drawing/2014/main" id="{88630CD4-4445-44AA-B7D5-0F0854814819}"/>
                    </a:ext>
                  </a:extLst>
                </p:cNvPr>
                <p:cNvSpPr/>
                <p:nvPr/>
              </p:nvSpPr>
              <p:spPr>
                <a:xfrm>
                  <a:off x="4708308" y="2518765"/>
                  <a:ext cx="181744" cy="184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Arrow Connector 25">
                <a:extLst>
                  <a:ext uri="{FF2B5EF4-FFF2-40B4-BE49-F238E27FC236}">
                    <a16:creationId xmlns:a16="http://schemas.microsoft.com/office/drawing/2014/main" id="{D8BE8E3C-EDA5-48C3-B864-344C99B50591}"/>
                  </a:ext>
                </a:extLst>
              </p:cNvPr>
              <p:cNvCxnSpPr>
                <a:cxnSpLocks/>
              </p:cNvCxnSpPr>
              <p:nvPr/>
            </p:nvCxnSpPr>
            <p:spPr>
              <a:xfrm>
                <a:off x="2567201" y="185354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D8B487E-D35C-46FA-BD64-7CCE2B674553}"/>
                  </a:ext>
                </a:extLst>
              </p:cNvPr>
              <p:cNvSpPr txBox="1"/>
              <p:nvPr/>
            </p:nvSpPr>
            <p:spPr>
              <a:xfrm>
                <a:off x="3243726" y="2351651"/>
                <a:ext cx="1201697" cy="461665"/>
              </a:xfrm>
              <a:prstGeom prst="rect">
                <a:avLst/>
              </a:prstGeom>
              <a:noFill/>
            </p:spPr>
            <p:txBody>
              <a:bodyPr wrap="square" rtlCol="0">
                <a:spAutoFit/>
              </a:bodyPr>
              <a:lstStyle/>
              <a:p>
                <a:pPr algn="ctr"/>
                <a:r>
                  <a:rPr lang="en-US" sz="1200" b="1" dirty="0"/>
                  <a:t>Fructose-6-phosphate</a:t>
                </a:r>
              </a:p>
            </p:txBody>
          </p:sp>
          <p:sp>
            <p:nvSpPr>
              <p:cNvPr id="28" name="TextBox 27">
                <a:extLst>
                  <a:ext uri="{FF2B5EF4-FFF2-40B4-BE49-F238E27FC236}">
                    <a16:creationId xmlns:a16="http://schemas.microsoft.com/office/drawing/2014/main" id="{4F74F30A-596F-4A15-A397-1B578DE363DA}"/>
                  </a:ext>
                </a:extLst>
              </p:cNvPr>
              <p:cNvSpPr txBox="1"/>
              <p:nvPr/>
            </p:nvSpPr>
            <p:spPr>
              <a:xfrm>
                <a:off x="2098001" y="1328279"/>
                <a:ext cx="1708842" cy="461665"/>
              </a:xfrm>
              <a:prstGeom prst="rect">
                <a:avLst/>
              </a:prstGeom>
              <a:noFill/>
            </p:spPr>
            <p:txBody>
              <a:bodyPr wrap="square" rtlCol="0">
                <a:spAutoFit/>
              </a:bodyPr>
              <a:lstStyle/>
              <a:p>
                <a:pPr algn="ctr"/>
                <a:r>
                  <a:rPr lang="en-US" sz="1200" b="1" i="1" dirty="0" err="1">
                    <a:solidFill>
                      <a:schemeClr val="accent1">
                        <a:lumMod val="50000"/>
                      </a:schemeClr>
                    </a:solidFill>
                  </a:rPr>
                  <a:t>Phosphoglucose</a:t>
                </a:r>
                <a:r>
                  <a:rPr lang="en-US" sz="1200" b="1" i="1" dirty="0">
                    <a:solidFill>
                      <a:schemeClr val="accent1">
                        <a:lumMod val="50000"/>
                      </a:schemeClr>
                    </a:solidFill>
                  </a:rPr>
                  <a:t> Isomerase</a:t>
                </a:r>
                <a:endParaRPr lang="en-US" sz="1200" b="1" baseline="30000" dirty="0">
                  <a:solidFill>
                    <a:schemeClr val="accent6">
                      <a:lumMod val="75000"/>
                    </a:schemeClr>
                  </a:solidFill>
                </a:endParaRPr>
              </a:p>
            </p:txBody>
          </p:sp>
          <p:grpSp>
            <p:nvGrpSpPr>
              <p:cNvPr id="29" name="Group 28">
                <a:extLst>
                  <a:ext uri="{FF2B5EF4-FFF2-40B4-BE49-F238E27FC236}">
                    <a16:creationId xmlns:a16="http://schemas.microsoft.com/office/drawing/2014/main" id="{F1756427-EB39-42EF-BD43-2403BFA2F419}"/>
                  </a:ext>
                </a:extLst>
              </p:cNvPr>
              <p:cNvGrpSpPr/>
              <p:nvPr/>
            </p:nvGrpSpPr>
            <p:grpSpPr>
              <a:xfrm>
                <a:off x="4220571" y="1660529"/>
                <a:ext cx="1007330" cy="784664"/>
                <a:chOff x="3646241" y="2543975"/>
                <a:chExt cx="1007330" cy="784664"/>
              </a:xfrm>
            </p:grpSpPr>
            <p:grpSp>
              <p:nvGrpSpPr>
                <p:cNvPr id="30" name="Group 29">
                  <a:extLst>
                    <a:ext uri="{FF2B5EF4-FFF2-40B4-BE49-F238E27FC236}">
                      <a16:creationId xmlns:a16="http://schemas.microsoft.com/office/drawing/2014/main" id="{F4FBB538-4795-427A-8A37-C10AE1C34604}"/>
                    </a:ext>
                  </a:extLst>
                </p:cNvPr>
                <p:cNvGrpSpPr/>
                <p:nvPr/>
              </p:nvGrpSpPr>
              <p:grpSpPr>
                <a:xfrm>
                  <a:off x="3646241" y="2543975"/>
                  <a:ext cx="1007330" cy="784664"/>
                  <a:chOff x="3646241" y="2543975"/>
                  <a:chExt cx="1007330" cy="784664"/>
                </a:xfrm>
              </p:grpSpPr>
              <p:pic>
                <p:nvPicPr>
                  <p:cNvPr id="32" name="Picture 31" descr="A picture containing indoor, hanging, computer, table&#10;&#10;Description automatically generated">
                    <a:extLst>
                      <a:ext uri="{FF2B5EF4-FFF2-40B4-BE49-F238E27FC236}">
                        <a16:creationId xmlns:a16="http://schemas.microsoft.com/office/drawing/2014/main" id="{C80E3D99-37E0-4783-B3B2-50193A99CA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942" t="20081" r="52934" b="67169"/>
                  <a:stretch/>
                </p:blipFill>
                <p:spPr>
                  <a:xfrm>
                    <a:off x="3646241" y="2786998"/>
                    <a:ext cx="925759" cy="541641"/>
                  </a:xfrm>
                  <a:prstGeom prst="rect">
                    <a:avLst/>
                  </a:prstGeom>
                </p:spPr>
              </p:pic>
              <p:sp>
                <p:nvSpPr>
                  <p:cNvPr id="33" name="Rectangle 32">
                    <a:extLst>
                      <a:ext uri="{FF2B5EF4-FFF2-40B4-BE49-F238E27FC236}">
                        <a16:creationId xmlns:a16="http://schemas.microsoft.com/office/drawing/2014/main" id="{42C7EEAE-B172-4FFD-ACF1-68CED9260E53}"/>
                      </a:ext>
                    </a:extLst>
                  </p:cNvPr>
                  <p:cNvSpPr/>
                  <p:nvPr/>
                </p:nvSpPr>
                <p:spPr>
                  <a:xfrm rot="19022951">
                    <a:off x="4307121" y="254397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 name="Straight Arrow Connector 30">
                  <a:extLst>
                    <a:ext uri="{FF2B5EF4-FFF2-40B4-BE49-F238E27FC236}">
                      <a16:creationId xmlns:a16="http://schemas.microsoft.com/office/drawing/2014/main" id="{690C5CBD-5AE3-4967-9511-2D0F9DDC9C6A}"/>
                    </a:ext>
                  </a:extLst>
                </p:cNvPr>
                <p:cNvCxnSpPr>
                  <a:cxnSpLocks/>
                </p:cNvCxnSpPr>
                <p:nvPr/>
              </p:nvCxnSpPr>
              <p:spPr>
                <a:xfrm>
                  <a:off x="3714395" y="2763835"/>
                  <a:ext cx="857605"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5ED2CB76-369D-4574-B22B-31C884D71324}"/>
                  </a:ext>
                </a:extLst>
              </p:cNvPr>
              <p:cNvSpPr txBox="1"/>
              <p:nvPr/>
            </p:nvSpPr>
            <p:spPr>
              <a:xfrm>
                <a:off x="4089707" y="1259062"/>
                <a:ext cx="1164038" cy="630942"/>
              </a:xfrm>
              <a:prstGeom prst="rect">
                <a:avLst/>
              </a:prstGeom>
              <a:noFill/>
            </p:spPr>
            <p:txBody>
              <a:bodyPr wrap="none" rtlCol="0">
                <a:spAutoFit/>
              </a:bodyPr>
              <a:lstStyle/>
              <a:p>
                <a:pPr algn="ctr"/>
                <a:r>
                  <a:rPr lang="en-US" sz="1200" b="1" i="1" dirty="0" err="1">
                    <a:solidFill>
                      <a:schemeClr val="accent1">
                        <a:lumMod val="50000"/>
                      </a:schemeClr>
                    </a:solidFill>
                  </a:rPr>
                  <a:t>Phosphofructo</a:t>
                </a:r>
                <a:r>
                  <a:rPr lang="en-US" sz="1200" b="1" i="1" dirty="0">
                    <a:solidFill>
                      <a:schemeClr val="accent1">
                        <a:lumMod val="50000"/>
                      </a:schemeClr>
                    </a:solidFill>
                  </a:rPr>
                  <a:t>-</a:t>
                </a:r>
              </a:p>
              <a:p>
                <a:pPr algn="ctr"/>
                <a:r>
                  <a:rPr lang="en-US" sz="1200" b="1" i="1" dirty="0">
                    <a:solidFill>
                      <a:schemeClr val="accent1">
                        <a:lumMod val="50000"/>
                      </a:schemeClr>
                    </a:solidFill>
                  </a:rPr>
                  <a:t>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grpSp>
            <p:nvGrpSpPr>
              <p:cNvPr id="39" name="Group 38">
                <a:extLst>
                  <a:ext uri="{FF2B5EF4-FFF2-40B4-BE49-F238E27FC236}">
                    <a16:creationId xmlns:a16="http://schemas.microsoft.com/office/drawing/2014/main" id="{8771E448-110F-4DD7-8CE4-E153AC2EC92A}"/>
                  </a:ext>
                </a:extLst>
              </p:cNvPr>
              <p:cNvGrpSpPr/>
              <p:nvPr/>
            </p:nvGrpSpPr>
            <p:grpSpPr>
              <a:xfrm>
                <a:off x="5103998" y="1414119"/>
                <a:ext cx="931435" cy="1062070"/>
                <a:chOff x="6798369" y="3504253"/>
                <a:chExt cx="931435" cy="1062070"/>
              </a:xfrm>
            </p:grpSpPr>
            <p:pic>
              <p:nvPicPr>
                <p:cNvPr id="35" name="Picture 34" descr="A picture containing indoor, hanging, computer, table&#10;&#10;Description automatically generated">
                  <a:extLst>
                    <a:ext uri="{FF2B5EF4-FFF2-40B4-BE49-F238E27FC236}">
                      <a16:creationId xmlns:a16="http://schemas.microsoft.com/office/drawing/2014/main" id="{FEA7C442-2269-4317-97B8-B3D69E5A06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0545" t="40843" r="9901" b="36429"/>
                <a:stretch/>
              </p:blipFill>
              <p:spPr>
                <a:xfrm>
                  <a:off x="6856215" y="3504253"/>
                  <a:ext cx="873589" cy="965516"/>
                </a:xfrm>
                <a:prstGeom prst="rect">
                  <a:avLst/>
                </a:prstGeom>
              </p:spPr>
            </p:pic>
            <p:sp>
              <p:nvSpPr>
                <p:cNvPr id="36" name="Rectangle 35">
                  <a:extLst>
                    <a:ext uri="{FF2B5EF4-FFF2-40B4-BE49-F238E27FC236}">
                      <a16:creationId xmlns:a16="http://schemas.microsoft.com/office/drawing/2014/main" id="{08704AF7-CCA6-4083-B000-1949EA0270B1}"/>
                    </a:ext>
                  </a:extLst>
                </p:cNvPr>
                <p:cNvSpPr/>
                <p:nvPr/>
              </p:nvSpPr>
              <p:spPr>
                <a:xfrm rot="2841308">
                  <a:off x="6781331" y="3680317"/>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BD85124-BC8F-48D6-BD79-A9CBAB9BDBC6}"/>
                    </a:ext>
                  </a:extLst>
                </p:cNvPr>
                <p:cNvSpPr/>
                <p:nvPr/>
              </p:nvSpPr>
              <p:spPr>
                <a:xfrm rot="5400000">
                  <a:off x="6819301" y="4226495"/>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3919D86-661A-4FDB-A872-379EAD750F7C}"/>
                    </a:ext>
                  </a:extLst>
                </p:cNvPr>
                <p:cNvSpPr/>
                <p:nvPr/>
              </p:nvSpPr>
              <p:spPr>
                <a:xfrm rot="5400000">
                  <a:off x="7176167" y="4418655"/>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2F3FE811-1A07-4DE6-A606-0D2F469B2DB6}"/>
                  </a:ext>
                </a:extLst>
              </p:cNvPr>
              <p:cNvSpPr txBox="1"/>
              <p:nvPr/>
            </p:nvSpPr>
            <p:spPr>
              <a:xfrm>
                <a:off x="4997789" y="2363754"/>
                <a:ext cx="1201697" cy="461665"/>
              </a:xfrm>
              <a:prstGeom prst="rect">
                <a:avLst/>
              </a:prstGeom>
              <a:noFill/>
            </p:spPr>
            <p:txBody>
              <a:bodyPr wrap="square" rtlCol="0">
                <a:spAutoFit/>
              </a:bodyPr>
              <a:lstStyle/>
              <a:p>
                <a:pPr algn="ctr"/>
                <a:r>
                  <a:rPr lang="en-US" sz="1200" b="1" dirty="0"/>
                  <a:t>Fructose-1,6-bisphosphate</a:t>
                </a:r>
              </a:p>
            </p:txBody>
          </p:sp>
          <p:sp>
            <p:nvSpPr>
              <p:cNvPr id="45" name="TextBox 44">
                <a:extLst>
                  <a:ext uri="{FF2B5EF4-FFF2-40B4-BE49-F238E27FC236}">
                    <a16:creationId xmlns:a16="http://schemas.microsoft.com/office/drawing/2014/main" id="{AC9B06DF-A713-4E19-85BD-78CCBB476D14}"/>
                  </a:ext>
                </a:extLst>
              </p:cNvPr>
              <p:cNvSpPr txBox="1"/>
              <p:nvPr/>
            </p:nvSpPr>
            <p:spPr>
              <a:xfrm>
                <a:off x="5814511" y="1121559"/>
                <a:ext cx="1781400" cy="461665"/>
              </a:xfrm>
              <a:prstGeom prst="rect">
                <a:avLst/>
              </a:prstGeom>
              <a:noFill/>
            </p:spPr>
            <p:txBody>
              <a:bodyPr wrap="square" rtlCol="0">
                <a:spAutoFit/>
              </a:bodyPr>
              <a:lstStyle/>
              <a:p>
                <a:pPr algn="ctr"/>
                <a:r>
                  <a:rPr lang="en-US" sz="1200" b="1" i="1" dirty="0">
                    <a:solidFill>
                      <a:schemeClr val="accent1">
                        <a:lumMod val="50000"/>
                      </a:schemeClr>
                    </a:solidFill>
                  </a:rPr>
                  <a:t>Fructose </a:t>
                </a:r>
                <a:r>
                  <a:rPr lang="en-US" sz="1200" b="1" i="1" dirty="0" err="1">
                    <a:solidFill>
                      <a:schemeClr val="accent1">
                        <a:lumMod val="50000"/>
                      </a:schemeClr>
                    </a:solidFill>
                  </a:rPr>
                  <a:t>Bisposophate</a:t>
                </a:r>
                <a:r>
                  <a:rPr lang="en-US" sz="1200" b="1" i="1" dirty="0">
                    <a:solidFill>
                      <a:schemeClr val="accent1">
                        <a:lumMod val="50000"/>
                      </a:schemeClr>
                    </a:solidFill>
                  </a:rPr>
                  <a:t> Aldolase</a:t>
                </a:r>
                <a:endParaRPr lang="en-US" sz="1100" b="1" baseline="30000" dirty="0">
                  <a:solidFill>
                    <a:schemeClr val="accent6">
                      <a:lumMod val="75000"/>
                    </a:schemeClr>
                  </a:solidFill>
                </a:endParaRPr>
              </a:p>
            </p:txBody>
          </p:sp>
          <p:pic>
            <p:nvPicPr>
              <p:cNvPr id="46" name="Picture 45" descr="A picture containing indoor, hanging, computer, table&#10;&#10;Description automatically generated">
                <a:extLst>
                  <a:ext uri="{FF2B5EF4-FFF2-40B4-BE49-F238E27FC236}">
                    <a16:creationId xmlns:a16="http://schemas.microsoft.com/office/drawing/2014/main" id="{4D36CBDB-C546-4532-83A1-24DB739389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246" t="73049" r="4475" b="5293"/>
              <a:stretch/>
            </p:blipFill>
            <p:spPr>
              <a:xfrm>
                <a:off x="7448985" y="850240"/>
                <a:ext cx="482758" cy="920081"/>
              </a:xfrm>
              <a:prstGeom prst="rect">
                <a:avLst/>
              </a:prstGeom>
            </p:spPr>
          </p:pic>
          <p:grpSp>
            <p:nvGrpSpPr>
              <p:cNvPr id="56" name="Group 55">
                <a:extLst>
                  <a:ext uri="{FF2B5EF4-FFF2-40B4-BE49-F238E27FC236}">
                    <a16:creationId xmlns:a16="http://schemas.microsoft.com/office/drawing/2014/main" id="{481B29A2-FA4F-4AE2-BCE4-737E8DC35507}"/>
                  </a:ext>
                </a:extLst>
              </p:cNvPr>
              <p:cNvGrpSpPr/>
              <p:nvPr/>
            </p:nvGrpSpPr>
            <p:grpSpPr>
              <a:xfrm>
                <a:off x="5942205" y="1601434"/>
                <a:ext cx="1450184" cy="1124735"/>
                <a:chOff x="3437737" y="3471695"/>
                <a:chExt cx="1450184" cy="1124735"/>
              </a:xfrm>
            </p:grpSpPr>
            <p:cxnSp>
              <p:nvCxnSpPr>
                <p:cNvPr id="47" name="Straight Arrow Connector 46">
                  <a:extLst>
                    <a:ext uri="{FF2B5EF4-FFF2-40B4-BE49-F238E27FC236}">
                      <a16:creationId xmlns:a16="http://schemas.microsoft.com/office/drawing/2014/main" id="{1D09484A-6958-47B9-9CE3-C3B23216FDF7}"/>
                    </a:ext>
                  </a:extLst>
                </p:cNvPr>
                <p:cNvCxnSpPr>
                  <a:cxnSpLocks/>
                </p:cNvCxnSpPr>
                <p:nvPr/>
              </p:nvCxnSpPr>
              <p:spPr>
                <a:xfrm>
                  <a:off x="4096548" y="3828458"/>
                  <a:ext cx="750655" cy="767972"/>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0C7EDC3-DFCB-4AFB-93DF-FAA1516D371C}"/>
                    </a:ext>
                  </a:extLst>
                </p:cNvPr>
                <p:cNvCxnSpPr>
                  <a:cxnSpLocks/>
                </p:cNvCxnSpPr>
                <p:nvPr/>
              </p:nvCxnSpPr>
              <p:spPr>
                <a:xfrm flipH="1">
                  <a:off x="3437737" y="3822477"/>
                  <a:ext cx="653131"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33A1A78-3249-4899-90A3-2A9841FBFE13}"/>
                    </a:ext>
                  </a:extLst>
                </p:cNvPr>
                <p:cNvCxnSpPr>
                  <a:cxnSpLocks/>
                </p:cNvCxnSpPr>
                <p:nvPr/>
              </p:nvCxnSpPr>
              <p:spPr>
                <a:xfrm flipV="1">
                  <a:off x="4068225" y="3471695"/>
                  <a:ext cx="819696" cy="355475"/>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ACA5562D-FDD1-4E4B-BFA9-3EC3151DE0E9}"/>
                  </a:ext>
                </a:extLst>
              </p:cNvPr>
              <p:cNvSpPr txBox="1"/>
              <p:nvPr/>
            </p:nvSpPr>
            <p:spPr>
              <a:xfrm>
                <a:off x="7813346" y="1189779"/>
                <a:ext cx="1399193" cy="461665"/>
              </a:xfrm>
              <a:prstGeom prst="rect">
                <a:avLst/>
              </a:prstGeom>
              <a:noFill/>
            </p:spPr>
            <p:txBody>
              <a:bodyPr wrap="square" rtlCol="0">
                <a:spAutoFit/>
              </a:bodyPr>
              <a:lstStyle/>
              <a:p>
                <a:pPr algn="ctr"/>
                <a:r>
                  <a:rPr lang="en-US" sz="1200" b="1" dirty="0"/>
                  <a:t>Dihydroxyacetone</a:t>
                </a:r>
              </a:p>
              <a:p>
                <a:pPr algn="ctr"/>
                <a:r>
                  <a:rPr lang="en-US" sz="1200" b="1" dirty="0"/>
                  <a:t>Phosphate</a:t>
                </a:r>
              </a:p>
            </p:txBody>
          </p:sp>
          <p:cxnSp>
            <p:nvCxnSpPr>
              <p:cNvPr id="58" name="Straight Arrow Connector 57">
                <a:extLst>
                  <a:ext uri="{FF2B5EF4-FFF2-40B4-BE49-F238E27FC236}">
                    <a16:creationId xmlns:a16="http://schemas.microsoft.com/office/drawing/2014/main" id="{CB69A7D4-1E24-4E74-82F8-6BAD697CB6AC}"/>
                  </a:ext>
                </a:extLst>
              </p:cNvPr>
              <p:cNvCxnSpPr>
                <a:cxnSpLocks/>
              </p:cNvCxnSpPr>
              <p:nvPr/>
            </p:nvCxnSpPr>
            <p:spPr>
              <a:xfrm flipH="1">
                <a:off x="7660004" y="1853392"/>
                <a:ext cx="10536" cy="644325"/>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 name="Picture 60" descr="A picture containing indoor, hanging, computer, table&#10;&#10;Description automatically generated">
                <a:extLst>
                  <a:ext uri="{FF2B5EF4-FFF2-40B4-BE49-F238E27FC236}">
                    <a16:creationId xmlns:a16="http://schemas.microsoft.com/office/drawing/2014/main" id="{075E79C3-057F-4D08-B141-BF4713B890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482" t="73189" r="20177" b="3731"/>
              <a:stretch/>
            </p:blipFill>
            <p:spPr>
              <a:xfrm>
                <a:off x="7446145" y="2497717"/>
                <a:ext cx="488437" cy="980447"/>
              </a:xfrm>
              <a:prstGeom prst="rect">
                <a:avLst/>
              </a:prstGeom>
            </p:spPr>
          </p:pic>
          <p:sp>
            <p:nvSpPr>
              <p:cNvPr id="62" name="TextBox 61">
                <a:extLst>
                  <a:ext uri="{FF2B5EF4-FFF2-40B4-BE49-F238E27FC236}">
                    <a16:creationId xmlns:a16="http://schemas.microsoft.com/office/drawing/2014/main" id="{1ED1653E-B263-41E6-AB0C-BAADB1361CCA}"/>
                  </a:ext>
                </a:extLst>
              </p:cNvPr>
              <p:cNvSpPr txBox="1"/>
              <p:nvPr/>
            </p:nvSpPr>
            <p:spPr>
              <a:xfrm>
                <a:off x="7813346" y="2840477"/>
                <a:ext cx="1202035" cy="461665"/>
              </a:xfrm>
              <a:prstGeom prst="rect">
                <a:avLst/>
              </a:prstGeom>
              <a:noFill/>
            </p:spPr>
            <p:txBody>
              <a:bodyPr wrap="square" rtlCol="0">
                <a:spAutoFit/>
              </a:bodyPr>
              <a:lstStyle/>
              <a:p>
                <a:pPr algn="ctr"/>
                <a:r>
                  <a:rPr lang="en-US" sz="1200" b="1" dirty="0"/>
                  <a:t>Glyceraldehyde 3-phosphate</a:t>
                </a:r>
              </a:p>
            </p:txBody>
          </p:sp>
          <p:sp>
            <p:nvSpPr>
              <p:cNvPr id="63" name="TextBox 62">
                <a:extLst>
                  <a:ext uri="{FF2B5EF4-FFF2-40B4-BE49-F238E27FC236}">
                    <a16:creationId xmlns:a16="http://schemas.microsoft.com/office/drawing/2014/main" id="{47AE7622-5725-4A8E-8E0C-14BE0FBDB029}"/>
                  </a:ext>
                </a:extLst>
              </p:cNvPr>
              <p:cNvSpPr txBox="1"/>
              <p:nvPr/>
            </p:nvSpPr>
            <p:spPr>
              <a:xfrm>
                <a:off x="7434972" y="1962625"/>
                <a:ext cx="1781400" cy="461665"/>
              </a:xfrm>
              <a:prstGeom prst="rect">
                <a:avLst/>
              </a:prstGeom>
              <a:noFill/>
            </p:spPr>
            <p:txBody>
              <a:bodyPr wrap="square" rtlCol="0">
                <a:spAutoFit/>
              </a:bodyPr>
              <a:lstStyle/>
              <a:p>
                <a:pPr algn="ctr"/>
                <a:r>
                  <a:rPr lang="en-US" sz="1200" b="1" i="1" dirty="0">
                    <a:solidFill>
                      <a:schemeClr val="accent1">
                        <a:lumMod val="50000"/>
                      </a:schemeClr>
                    </a:solidFill>
                  </a:rPr>
                  <a:t>Triose Phosphate Isomerase</a:t>
                </a:r>
                <a:endParaRPr lang="en-US" sz="1100" b="1" baseline="30000" dirty="0">
                  <a:solidFill>
                    <a:schemeClr val="accent6">
                      <a:lumMod val="75000"/>
                    </a:schemeClr>
                  </a:solidFill>
                </a:endParaRPr>
              </a:p>
            </p:txBody>
          </p:sp>
        </p:grpSp>
        <p:grpSp>
          <p:nvGrpSpPr>
            <p:cNvPr id="196" name="Group 195">
              <a:extLst>
                <a:ext uri="{FF2B5EF4-FFF2-40B4-BE49-F238E27FC236}">
                  <a16:creationId xmlns:a16="http://schemas.microsoft.com/office/drawing/2014/main" id="{A164FE8A-C99D-474E-8444-659AC33C7283}"/>
                </a:ext>
              </a:extLst>
            </p:cNvPr>
            <p:cNvGrpSpPr/>
            <p:nvPr/>
          </p:nvGrpSpPr>
          <p:grpSpPr>
            <a:xfrm>
              <a:off x="1132831" y="2445553"/>
              <a:ext cx="274701" cy="307777"/>
              <a:chOff x="822109" y="3283675"/>
              <a:chExt cx="274701" cy="307777"/>
            </a:xfrm>
          </p:grpSpPr>
          <p:sp>
            <p:nvSpPr>
              <p:cNvPr id="194" name="Oval 193">
                <a:extLst>
                  <a:ext uri="{FF2B5EF4-FFF2-40B4-BE49-F238E27FC236}">
                    <a16:creationId xmlns:a16="http://schemas.microsoft.com/office/drawing/2014/main" id="{4BE6A5CA-64FC-49C0-9787-15863F7248F1}"/>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a:extLst>
                  <a:ext uri="{FF2B5EF4-FFF2-40B4-BE49-F238E27FC236}">
                    <a16:creationId xmlns:a16="http://schemas.microsoft.com/office/drawing/2014/main" id="{69CE1BA1-0CD2-4DB0-B25F-8AE2E7333C36}"/>
                  </a:ext>
                </a:extLst>
              </p:cNvPr>
              <p:cNvSpPr txBox="1"/>
              <p:nvPr/>
            </p:nvSpPr>
            <p:spPr>
              <a:xfrm>
                <a:off x="822109" y="3283675"/>
                <a:ext cx="274701" cy="307777"/>
              </a:xfrm>
              <a:prstGeom prst="rect">
                <a:avLst/>
              </a:prstGeom>
              <a:noFill/>
            </p:spPr>
            <p:txBody>
              <a:bodyPr wrap="square" rtlCol="0">
                <a:spAutoFit/>
              </a:bodyPr>
              <a:lstStyle/>
              <a:p>
                <a:r>
                  <a:rPr lang="en-US" sz="1400" b="1" dirty="0"/>
                  <a:t>1</a:t>
                </a:r>
              </a:p>
            </p:txBody>
          </p:sp>
        </p:grpSp>
        <p:grpSp>
          <p:nvGrpSpPr>
            <p:cNvPr id="197" name="Group 196">
              <a:extLst>
                <a:ext uri="{FF2B5EF4-FFF2-40B4-BE49-F238E27FC236}">
                  <a16:creationId xmlns:a16="http://schemas.microsoft.com/office/drawing/2014/main" id="{4D97DB29-BF6E-46D9-A4A3-DA65076752A4}"/>
                </a:ext>
              </a:extLst>
            </p:cNvPr>
            <p:cNvGrpSpPr/>
            <p:nvPr/>
          </p:nvGrpSpPr>
          <p:grpSpPr>
            <a:xfrm>
              <a:off x="2822262" y="2353050"/>
              <a:ext cx="274701" cy="307777"/>
              <a:chOff x="827562" y="3279725"/>
              <a:chExt cx="274701" cy="307777"/>
            </a:xfrm>
          </p:grpSpPr>
          <p:sp>
            <p:nvSpPr>
              <p:cNvPr id="198" name="Oval 197">
                <a:extLst>
                  <a:ext uri="{FF2B5EF4-FFF2-40B4-BE49-F238E27FC236}">
                    <a16:creationId xmlns:a16="http://schemas.microsoft.com/office/drawing/2014/main" id="{E136F5BC-508A-49CB-B034-8A555FB3B224}"/>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a:extLst>
                  <a:ext uri="{FF2B5EF4-FFF2-40B4-BE49-F238E27FC236}">
                    <a16:creationId xmlns:a16="http://schemas.microsoft.com/office/drawing/2014/main" id="{5F06233A-C023-4E3B-ACC2-E268A26F5C11}"/>
                  </a:ext>
                </a:extLst>
              </p:cNvPr>
              <p:cNvSpPr txBox="1"/>
              <p:nvPr/>
            </p:nvSpPr>
            <p:spPr>
              <a:xfrm>
                <a:off x="827562" y="3279725"/>
                <a:ext cx="274701" cy="307777"/>
              </a:xfrm>
              <a:prstGeom prst="rect">
                <a:avLst/>
              </a:prstGeom>
              <a:noFill/>
            </p:spPr>
            <p:txBody>
              <a:bodyPr wrap="square" rtlCol="0">
                <a:spAutoFit/>
              </a:bodyPr>
              <a:lstStyle/>
              <a:p>
                <a:r>
                  <a:rPr lang="en-US" sz="1400" b="1" dirty="0"/>
                  <a:t>2</a:t>
                </a:r>
              </a:p>
            </p:txBody>
          </p:sp>
        </p:grpSp>
        <p:grpSp>
          <p:nvGrpSpPr>
            <p:cNvPr id="200" name="Group 199">
              <a:extLst>
                <a:ext uri="{FF2B5EF4-FFF2-40B4-BE49-F238E27FC236}">
                  <a16:creationId xmlns:a16="http://schemas.microsoft.com/office/drawing/2014/main" id="{E302DF42-30B8-4FCE-A12C-9A8FC652D817}"/>
                </a:ext>
              </a:extLst>
            </p:cNvPr>
            <p:cNvGrpSpPr/>
            <p:nvPr/>
          </p:nvGrpSpPr>
          <p:grpSpPr>
            <a:xfrm>
              <a:off x="4506240" y="2249434"/>
              <a:ext cx="274701" cy="307777"/>
              <a:chOff x="827562" y="3279725"/>
              <a:chExt cx="274701" cy="307777"/>
            </a:xfrm>
          </p:grpSpPr>
          <p:sp>
            <p:nvSpPr>
              <p:cNvPr id="201" name="Oval 200">
                <a:extLst>
                  <a:ext uri="{FF2B5EF4-FFF2-40B4-BE49-F238E27FC236}">
                    <a16:creationId xmlns:a16="http://schemas.microsoft.com/office/drawing/2014/main" id="{15E0F286-89A5-4077-96ED-39ECC8F72C02}"/>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D2CC45EF-93B3-4569-9C39-AF5A255C6527}"/>
                  </a:ext>
                </a:extLst>
              </p:cNvPr>
              <p:cNvSpPr txBox="1"/>
              <p:nvPr/>
            </p:nvSpPr>
            <p:spPr>
              <a:xfrm>
                <a:off x="827562" y="3279725"/>
                <a:ext cx="274701" cy="307777"/>
              </a:xfrm>
              <a:prstGeom prst="rect">
                <a:avLst/>
              </a:prstGeom>
              <a:noFill/>
            </p:spPr>
            <p:txBody>
              <a:bodyPr wrap="square" rtlCol="0">
                <a:spAutoFit/>
              </a:bodyPr>
              <a:lstStyle/>
              <a:p>
                <a:r>
                  <a:rPr lang="en-US" sz="1400" b="1" dirty="0"/>
                  <a:t>3</a:t>
                </a:r>
              </a:p>
            </p:txBody>
          </p:sp>
        </p:grpSp>
        <p:grpSp>
          <p:nvGrpSpPr>
            <p:cNvPr id="203" name="Group 202">
              <a:extLst>
                <a:ext uri="{FF2B5EF4-FFF2-40B4-BE49-F238E27FC236}">
                  <a16:creationId xmlns:a16="http://schemas.microsoft.com/office/drawing/2014/main" id="{ECA7F47A-DC74-4E80-84F0-DAA064533E4C}"/>
                </a:ext>
              </a:extLst>
            </p:cNvPr>
            <p:cNvGrpSpPr/>
            <p:nvPr/>
          </p:nvGrpSpPr>
          <p:grpSpPr>
            <a:xfrm>
              <a:off x="8191307" y="3020380"/>
              <a:ext cx="274701" cy="307777"/>
              <a:chOff x="827562" y="3279725"/>
              <a:chExt cx="274701" cy="307777"/>
            </a:xfrm>
          </p:grpSpPr>
          <p:sp>
            <p:nvSpPr>
              <p:cNvPr id="204" name="Oval 203">
                <a:extLst>
                  <a:ext uri="{FF2B5EF4-FFF2-40B4-BE49-F238E27FC236}">
                    <a16:creationId xmlns:a16="http://schemas.microsoft.com/office/drawing/2014/main" id="{2AE837A2-F6EC-41E3-9753-A9EC595FAF9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6FECFA8A-363F-43E8-96AF-8013FBF8095D}"/>
                  </a:ext>
                </a:extLst>
              </p:cNvPr>
              <p:cNvSpPr txBox="1"/>
              <p:nvPr/>
            </p:nvSpPr>
            <p:spPr>
              <a:xfrm>
                <a:off x="827562" y="3279725"/>
                <a:ext cx="274701" cy="307777"/>
              </a:xfrm>
              <a:prstGeom prst="rect">
                <a:avLst/>
              </a:prstGeom>
              <a:noFill/>
            </p:spPr>
            <p:txBody>
              <a:bodyPr wrap="square" rtlCol="0">
                <a:spAutoFit/>
              </a:bodyPr>
              <a:lstStyle/>
              <a:p>
                <a:r>
                  <a:rPr lang="en-US" sz="1400" b="1" dirty="0"/>
                  <a:t>5</a:t>
                </a:r>
              </a:p>
            </p:txBody>
          </p:sp>
        </p:grpSp>
        <p:grpSp>
          <p:nvGrpSpPr>
            <p:cNvPr id="206" name="Group 205">
              <a:extLst>
                <a:ext uri="{FF2B5EF4-FFF2-40B4-BE49-F238E27FC236}">
                  <a16:creationId xmlns:a16="http://schemas.microsoft.com/office/drawing/2014/main" id="{A4489082-6486-4663-A7D3-2C5FAC4DEB59}"/>
                </a:ext>
              </a:extLst>
            </p:cNvPr>
            <p:cNvGrpSpPr/>
            <p:nvPr/>
          </p:nvGrpSpPr>
          <p:grpSpPr>
            <a:xfrm>
              <a:off x="6535088" y="2147116"/>
              <a:ext cx="274701" cy="307777"/>
              <a:chOff x="821212" y="3279725"/>
              <a:chExt cx="274701" cy="307777"/>
            </a:xfrm>
          </p:grpSpPr>
          <p:sp>
            <p:nvSpPr>
              <p:cNvPr id="207" name="Oval 206">
                <a:extLst>
                  <a:ext uri="{FF2B5EF4-FFF2-40B4-BE49-F238E27FC236}">
                    <a16:creationId xmlns:a16="http://schemas.microsoft.com/office/drawing/2014/main" id="{F0F71B21-8C5B-4E14-8A96-9EBE4DD125AF}"/>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FBACA8CB-3FD0-4798-9C44-1B7BD2B5AAD7}"/>
                  </a:ext>
                </a:extLst>
              </p:cNvPr>
              <p:cNvSpPr txBox="1"/>
              <p:nvPr/>
            </p:nvSpPr>
            <p:spPr>
              <a:xfrm>
                <a:off x="821212" y="3279725"/>
                <a:ext cx="274701" cy="307777"/>
              </a:xfrm>
              <a:prstGeom prst="rect">
                <a:avLst/>
              </a:prstGeom>
              <a:noFill/>
            </p:spPr>
            <p:txBody>
              <a:bodyPr wrap="square" rtlCol="0">
                <a:spAutoFit/>
              </a:bodyPr>
              <a:lstStyle/>
              <a:p>
                <a:r>
                  <a:rPr lang="en-US" sz="1400" b="1" dirty="0"/>
                  <a:t>4</a:t>
                </a:r>
              </a:p>
            </p:txBody>
          </p:sp>
        </p:grpSp>
      </p:grpSp>
      <p:sp>
        <p:nvSpPr>
          <p:cNvPr id="224" name="TextBox 223">
            <a:extLst>
              <a:ext uri="{FF2B5EF4-FFF2-40B4-BE49-F238E27FC236}">
                <a16:creationId xmlns:a16="http://schemas.microsoft.com/office/drawing/2014/main" id="{775C1AFE-597D-4D62-A05C-B54DEF7CA3AC}"/>
              </a:ext>
            </a:extLst>
          </p:cNvPr>
          <p:cNvSpPr txBox="1"/>
          <p:nvPr/>
        </p:nvSpPr>
        <p:spPr>
          <a:xfrm>
            <a:off x="0" y="5696714"/>
            <a:ext cx="2836867" cy="307777"/>
          </a:xfrm>
          <a:prstGeom prst="rect">
            <a:avLst/>
          </a:prstGeom>
          <a:noFill/>
        </p:spPr>
        <p:txBody>
          <a:bodyPr wrap="none" rtlCol="0">
            <a:spAutoFit/>
          </a:bodyPr>
          <a:lstStyle/>
          <a:p>
            <a:r>
              <a:rPr lang="en-US" sz="1400" dirty="0"/>
              <a:t>Figure modified from </a:t>
            </a:r>
            <a:r>
              <a:rPr lang="en-US" sz="1400" dirty="0" err="1">
                <a:hlinkClick r:id="rId7"/>
              </a:rPr>
              <a:t>YassineMrabet</a:t>
            </a:r>
            <a:endParaRPr lang="en-US" sz="1400" dirty="0"/>
          </a:p>
        </p:txBody>
      </p:sp>
      <p:grpSp>
        <p:nvGrpSpPr>
          <p:cNvPr id="18" name="Group 17">
            <a:extLst>
              <a:ext uri="{FF2B5EF4-FFF2-40B4-BE49-F238E27FC236}">
                <a16:creationId xmlns:a16="http://schemas.microsoft.com/office/drawing/2014/main" id="{74FAE5F6-751E-439F-AE5F-4B7C62B1ACE2}"/>
              </a:ext>
            </a:extLst>
          </p:cNvPr>
          <p:cNvGrpSpPr/>
          <p:nvPr/>
        </p:nvGrpSpPr>
        <p:grpSpPr>
          <a:xfrm>
            <a:off x="448101" y="405666"/>
            <a:ext cx="8380073" cy="5422271"/>
            <a:chOff x="9322025" y="-1"/>
            <a:chExt cx="8380073" cy="5422271"/>
          </a:xfrm>
        </p:grpSpPr>
        <p:grpSp>
          <p:nvGrpSpPr>
            <p:cNvPr id="17" name="Group 16">
              <a:extLst>
                <a:ext uri="{FF2B5EF4-FFF2-40B4-BE49-F238E27FC236}">
                  <a16:creationId xmlns:a16="http://schemas.microsoft.com/office/drawing/2014/main" id="{959A6EC7-966A-4C73-8390-826837FCD2C7}"/>
                </a:ext>
              </a:extLst>
            </p:cNvPr>
            <p:cNvGrpSpPr/>
            <p:nvPr/>
          </p:nvGrpSpPr>
          <p:grpSpPr>
            <a:xfrm>
              <a:off x="9322025" y="-1"/>
              <a:ext cx="8380073" cy="5422271"/>
              <a:chOff x="9230514" y="-681597"/>
              <a:chExt cx="8380073" cy="5422271"/>
            </a:xfrm>
          </p:grpSpPr>
          <p:grpSp>
            <p:nvGrpSpPr>
              <p:cNvPr id="4" name="Group 3">
                <a:extLst>
                  <a:ext uri="{FF2B5EF4-FFF2-40B4-BE49-F238E27FC236}">
                    <a16:creationId xmlns:a16="http://schemas.microsoft.com/office/drawing/2014/main" id="{9B258E1F-2F56-4610-9655-E0A4D45A9A69}"/>
                  </a:ext>
                </a:extLst>
              </p:cNvPr>
              <p:cNvGrpSpPr/>
              <p:nvPr/>
            </p:nvGrpSpPr>
            <p:grpSpPr>
              <a:xfrm>
                <a:off x="9230514" y="-681597"/>
                <a:ext cx="8380073" cy="5422271"/>
                <a:chOff x="9163977" y="-787016"/>
                <a:chExt cx="8380073" cy="5422271"/>
              </a:xfrm>
            </p:grpSpPr>
            <p:grpSp>
              <p:nvGrpSpPr>
                <p:cNvPr id="8" name="Group 7">
                  <a:extLst>
                    <a:ext uri="{FF2B5EF4-FFF2-40B4-BE49-F238E27FC236}">
                      <a16:creationId xmlns:a16="http://schemas.microsoft.com/office/drawing/2014/main" id="{9A426745-CD88-4DD2-9520-EBB884A57619}"/>
                    </a:ext>
                  </a:extLst>
                </p:cNvPr>
                <p:cNvGrpSpPr/>
                <p:nvPr/>
              </p:nvGrpSpPr>
              <p:grpSpPr>
                <a:xfrm>
                  <a:off x="9163977" y="-787016"/>
                  <a:ext cx="8380073" cy="5422271"/>
                  <a:chOff x="8901607" y="-1281289"/>
                  <a:chExt cx="8380073" cy="5677785"/>
                </a:xfrm>
              </p:grpSpPr>
              <p:sp>
                <p:nvSpPr>
                  <p:cNvPr id="7" name="Rectangle 6">
                    <a:extLst>
                      <a:ext uri="{FF2B5EF4-FFF2-40B4-BE49-F238E27FC236}">
                        <a16:creationId xmlns:a16="http://schemas.microsoft.com/office/drawing/2014/main" id="{726DE35B-AB9B-4694-9AEF-A0741034A086}"/>
                      </a:ext>
                    </a:extLst>
                  </p:cNvPr>
                  <p:cNvSpPr/>
                  <p:nvPr/>
                </p:nvSpPr>
                <p:spPr>
                  <a:xfrm>
                    <a:off x="8901607" y="-1281289"/>
                    <a:ext cx="8380073" cy="5677785"/>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E176910-79B4-44A0-A92C-4799C761E51E}"/>
                      </a:ext>
                    </a:extLst>
                  </p:cNvPr>
                  <p:cNvSpPr/>
                  <p:nvPr/>
                </p:nvSpPr>
                <p:spPr>
                  <a:xfrm rot="19022951">
                    <a:off x="12466633" y="136372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CC8F7F4-655B-428B-906F-30DD869490C6}"/>
                      </a:ext>
                    </a:extLst>
                  </p:cNvPr>
                  <p:cNvGrpSpPr/>
                  <p:nvPr/>
                </p:nvGrpSpPr>
                <p:grpSpPr>
                  <a:xfrm>
                    <a:off x="12300995" y="192161"/>
                    <a:ext cx="327826" cy="418965"/>
                    <a:chOff x="12300995" y="192161"/>
                    <a:chExt cx="327826" cy="418965"/>
                  </a:xfrm>
                </p:grpSpPr>
                <p:sp>
                  <p:nvSpPr>
                    <p:cNvPr id="74" name="Oval 73">
                      <a:extLst>
                        <a:ext uri="{FF2B5EF4-FFF2-40B4-BE49-F238E27FC236}">
                          <a16:creationId xmlns:a16="http://schemas.microsoft.com/office/drawing/2014/main" id="{C8D505E4-A8AE-4187-A467-1FE2C6278ECA}"/>
                        </a:ext>
                      </a:extLst>
                    </p:cNvPr>
                    <p:cNvSpPr/>
                    <p:nvPr/>
                  </p:nvSpPr>
                  <p:spPr>
                    <a:xfrm>
                      <a:off x="12300995" y="222097"/>
                      <a:ext cx="327826" cy="354193"/>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51BC64A2-63F1-4C79-A948-DE69CB960EBB}"/>
                        </a:ext>
                      </a:extLst>
                    </p:cNvPr>
                    <p:cNvSpPr txBox="1"/>
                    <p:nvPr/>
                  </p:nvSpPr>
                  <p:spPr>
                    <a:xfrm>
                      <a:off x="12315638" y="192161"/>
                      <a:ext cx="274701" cy="418965"/>
                    </a:xfrm>
                    <a:prstGeom prst="rect">
                      <a:avLst/>
                    </a:prstGeom>
                    <a:noFill/>
                  </p:spPr>
                  <p:txBody>
                    <a:bodyPr wrap="square" rtlCol="0">
                      <a:spAutoFit/>
                    </a:bodyPr>
                    <a:lstStyle/>
                    <a:p>
                      <a:r>
                        <a:rPr lang="en-US" sz="2000" b="1" dirty="0"/>
                        <a:t>4</a:t>
                      </a:r>
                    </a:p>
                  </p:txBody>
                </p:sp>
              </p:grpSp>
            </p:grpSp>
            <p:sp>
              <p:nvSpPr>
                <p:cNvPr id="75" name="Rectangle 74">
                  <a:extLst>
                    <a:ext uri="{FF2B5EF4-FFF2-40B4-BE49-F238E27FC236}">
                      <a16:creationId xmlns:a16="http://schemas.microsoft.com/office/drawing/2014/main" id="{0C847AF0-6E39-46D1-ADA8-11BBF5F8CBA3}"/>
                    </a:ext>
                  </a:extLst>
                </p:cNvPr>
                <p:cNvSpPr/>
                <p:nvPr/>
              </p:nvSpPr>
              <p:spPr>
                <a:xfrm>
                  <a:off x="9405566" y="2431280"/>
                  <a:ext cx="539354" cy="543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5CB70C4D-AADF-4EF2-B8E4-6DF845F8A9A2}"/>
                    </a:ext>
                  </a:extLst>
                </p:cNvPr>
                <p:cNvSpPr txBox="1"/>
                <p:nvPr/>
              </p:nvSpPr>
              <p:spPr>
                <a:xfrm>
                  <a:off x="9719827" y="2758550"/>
                  <a:ext cx="1832425" cy="646331"/>
                </a:xfrm>
                <a:prstGeom prst="rect">
                  <a:avLst/>
                </a:prstGeom>
                <a:noFill/>
              </p:spPr>
              <p:txBody>
                <a:bodyPr wrap="none" rtlCol="0">
                  <a:spAutoFit/>
                </a:bodyPr>
                <a:lstStyle/>
                <a:p>
                  <a:pPr algn="ctr"/>
                  <a:r>
                    <a:rPr lang="en-US" b="1" dirty="0"/>
                    <a:t>Fructose-</a:t>
                  </a:r>
                </a:p>
                <a:p>
                  <a:pPr algn="ctr"/>
                  <a:r>
                    <a:rPr lang="en-US" b="1" dirty="0"/>
                    <a:t>1,6-bisphosphate</a:t>
                  </a:r>
                </a:p>
              </p:txBody>
            </p:sp>
            <p:sp>
              <p:nvSpPr>
                <p:cNvPr id="77" name="TextBox 76">
                  <a:extLst>
                    <a:ext uri="{FF2B5EF4-FFF2-40B4-BE49-F238E27FC236}">
                      <a16:creationId xmlns:a16="http://schemas.microsoft.com/office/drawing/2014/main" id="{3F3E1370-A6AF-4119-A65E-1A1A0F98D858}"/>
                    </a:ext>
                  </a:extLst>
                </p:cNvPr>
                <p:cNvSpPr txBox="1"/>
                <p:nvPr/>
              </p:nvSpPr>
              <p:spPr>
                <a:xfrm>
                  <a:off x="15650196" y="3062105"/>
                  <a:ext cx="1655902" cy="646331"/>
                </a:xfrm>
                <a:prstGeom prst="rect">
                  <a:avLst/>
                </a:prstGeom>
                <a:noFill/>
              </p:spPr>
              <p:txBody>
                <a:bodyPr wrap="none" rtlCol="0">
                  <a:spAutoFit/>
                </a:bodyPr>
                <a:lstStyle/>
                <a:p>
                  <a:pPr algn="ctr"/>
                  <a:r>
                    <a:rPr lang="en-US" b="1" dirty="0"/>
                    <a:t>Glyceraldehyde</a:t>
                  </a:r>
                </a:p>
                <a:p>
                  <a:pPr algn="ctr"/>
                  <a:r>
                    <a:rPr lang="en-US" b="1" dirty="0"/>
                    <a:t>3-phosphate</a:t>
                  </a:r>
                </a:p>
              </p:txBody>
            </p:sp>
          </p:grpSp>
          <p:sp>
            <p:nvSpPr>
              <p:cNvPr id="79" name="Rectangle 78">
                <a:extLst>
                  <a:ext uri="{FF2B5EF4-FFF2-40B4-BE49-F238E27FC236}">
                    <a16:creationId xmlns:a16="http://schemas.microsoft.com/office/drawing/2014/main" id="{55F8EA62-D859-4B26-9341-D7F9323FCEEB}"/>
                  </a:ext>
                </a:extLst>
              </p:cNvPr>
              <p:cNvSpPr/>
              <p:nvPr/>
            </p:nvSpPr>
            <p:spPr>
              <a:xfrm rot="19022951">
                <a:off x="13184671" y="1859156"/>
                <a:ext cx="346450" cy="458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71D00642-966B-482B-B6E4-D9F77BB13170}"/>
                  </a:ext>
                </a:extLst>
              </p:cNvPr>
              <p:cNvSpPr txBox="1"/>
              <p:nvPr/>
            </p:nvSpPr>
            <p:spPr>
              <a:xfrm>
                <a:off x="11652830" y="1173882"/>
                <a:ext cx="2335511" cy="923330"/>
              </a:xfrm>
              <a:prstGeom prst="rect">
                <a:avLst/>
              </a:prstGeom>
              <a:noFill/>
            </p:spPr>
            <p:txBody>
              <a:bodyPr wrap="none" rtlCol="0">
                <a:spAutoFit/>
              </a:bodyPr>
              <a:lstStyle/>
              <a:p>
                <a:pPr algn="ctr"/>
                <a:r>
                  <a:rPr lang="en-US" b="1" i="1" dirty="0">
                    <a:solidFill>
                      <a:schemeClr val="accent1">
                        <a:lumMod val="50000"/>
                      </a:schemeClr>
                    </a:solidFill>
                  </a:rPr>
                  <a:t>Fructose Bisphosphate</a:t>
                </a:r>
              </a:p>
              <a:p>
                <a:pPr algn="ctr"/>
                <a:r>
                  <a:rPr lang="en-US" b="1" i="1" dirty="0">
                    <a:solidFill>
                      <a:schemeClr val="accent1">
                        <a:lumMod val="50000"/>
                      </a:schemeClr>
                    </a:solidFill>
                  </a:rPr>
                  <a:t>Aldolase</a:t>
                </a:r>
              </a:p>
              <a:p>
                <a:pPr algn="ctr"/>
                <a:r>
                  <a:rPr lang="en-US" b="1" dirty="0">
                    <a:solidFill>
                      <a:schemeClr val="accent6">
                        <a:lumMod val="75000"/>
                      </a:schemeClr>
                    </a:solidFill>
                  </a:rPr>
                  <a:t> </a:t>
                </a:r>
                <a:endParaRPr lang="en-US" b="1" baseline="30000" dirty="0">
                  <a:solidFill>
                    <a:schemeClr val="accent6">
                      <a:lumMod val="75000"/>
                    </a:schemeClr>
                  </a:solidFill>
                </a:endParaRPr>
              </a:p>
            </p:txBody>
          </p:sp>
          <p:pic>
            <p:nvPicPr>
              <p:cNvPr id="82" name="Picture 81" descr="A picture containing indoor, hanging, computer, table&#10;&#10;Description automatically generated">
                <a:extLst>
                  <a:ext uri="{FF2B5EF4-FFF2-40B4-BE49-F238E27FC236}">
                    <a16:creationId xmlns:a16="http://schemas.microsoft.com/office/drawing/2014/main" id="{91C656D9-B0A1-469C-A47B-6C52DB8CFB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0545" t="40843" r="9901" b="36429"/>
              <a:stretch/>
            </p:blipFill>
            <p:spPr>
              <a:xfrm>
                <a:off x="9669311" y="603908"/>
                <a:ext cx="2140262" cy="2365480"/>
              </a:xfrm>
              <a:prstGeom prst="rect">
                <a:avLst/>
              </a:prstGeom>
            </p:spPr>
          </p:pic>
          <p:sp>
            <p:nvSpPr>
              <p:cNvPr id="83" name="Rectangle 82">
                <a:extLst>
                  <a:ext uri="{FF2B5EF4-FFF2-40B4-BE49-F238E27FC236}">
                    <a16:creationId xmlns:a16="http://schemas.microsoft.com/office/drawing/2014/main" id="{757BB902-64B7-4012-8567-B6919FB0008C}"/>
                  </a:ext>
                </a:extLst>
              </p:cNvPr>
              <p:cNvSpPr/>
              <p:nvPr/>
            </p:nvSpPr>
            <p:spPr>
              <a:xfrm>
                <a:off x="9513216" y="2359382"/>
                <a:ext cx="539354" cy="543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36E12B3-7CC4-465D-B8EA-4C0329BC58EE}"/>
                  </a:ext>
                </a:extLst>
              </p:cNvPr>
              <p:cNvSpPr/>
              <p:nvPr/>
            </p:nvSpPr>
            <p:spPr>
              <a:xfrm>
                <a:off x="10535863" y="2757617"/>
                <a:ext cx="178955" cy="228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422C8E2-C9E4-44AE-8BD8-F65C828BFFE8}"/>
                  </a:ext>
                </a:extLst>
              </p:cNvPr>
              <p:cNvSpPr/>
              <p:nvPr/>
            </p:nvSpPr>
            <p:spPr>
              <a:xfrm rot="19111181">
                <a:off x="9554793" y="870053"/>
                <a:ext cx="301678" cy="574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7" name="Straight Arrow Connector 86">
              <a:extLst>
                <a:ext uri="{FF2B5EF4-FFF2-40B4-BE49-F238E27FC236}">
                  <a16:creationId xmlns:a16="http://schemas.microsoft.com/office/drawing/2014/main" id="{B6CC47F2-7819-4B24-A999-530874536020}"/>
                </a:ext>
              </a:extLst>
            </p:cNvPr>
            <p:cNvCxnSpPr>
              <a:cxnSpLocks/>
            </p:cNvCxnSpPr>
            <p:nvPr/>
          </p:nvCxnSpPr>
          <p:spPr>
            <a:xfrm>
              <a:off x="13211366" y="2840847"/>
              <a:ext cx="1110807" cy="920495"/>
            </a:xfrm>
            <a:prstGeom prst="straightConnector1">
              <a:avLst/>
            </a:prstGeom>
            <a:ln w="7620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38366877-E544-426B-A9C2-E48316FCBD98}"/>
                </a:ext>
              </a:extLst>
            </p:cNvPr>
            <p:cNvCxnSpPr>
              <a:cxnSpLocks/>
            </p:cNvCxnSpPr>
            <p:nvPr/>
          </p:nvCxnSpPr>
          <p:spPr>
            <a:xfrm flipH="1">
              <a:off x="11901084" y="2834866"/>
              <a:ext cx="1304603" cy="17557"/>
            </a:xfrm>
            <a:prstGeom prst="straightConnector1">
              <a:avLst/>
            </a:prstGeom>
            <a:ln w="7620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B0F1DADD-9214-4713-8075-722AEFCE0896}"/>
                </a:ext>
              </a:extLst>
            </p:cNvPr>
            <p:cNvCxnSpPr>
              <a:cxnSpLocks/>
            </p:cNvCxnSpPr>
            <p:nvPr/>
          </p:nvCxnSpPr>
          <p:spPr>
            <a:xfrm flipV="1">
              <a:off x="13183043" y="2019300"/>
              <a:ext cx="1110807" cy="820260"/>
            </a:xfrm>
            <a:prstGeom prst="straightConnector1">
              <a:avLst/>
            </a:prstGeom>
            <a:ln w="76200">
              <a:solidFill>
                <a:srgbClr val="D35617"/>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131811AC-1DE6-489C-9393-658346105C07}"/>
                </a:ext>
              </a:extLst>
            </p:cNvPr>
            <p:cNvSpPr txBox="1"/>
            <p:nvPr/>
          </p:nvSpPr>
          <p:spPr>
            <a:xfrm>
              <a:off x="15581354" y="1140510"/>
              <a:ext cx="1961754" cy="646331"/>
            </a:xfrm>
            <a:prstGeom prst="rect">
              <a:avLst/>
            </a:prstGeom>
            <a:noFill/>
          </p:spPr>
          <p:txBody>
            <a:bodyPr wrap="none" rtlCol="0">
              <a:spAutoFit/>
            </a:bodyPr>
            <a:lstStyle/>
            <a:p>
              <a:pPr algn="ctr"/>
              <a:r>
                <a:rPr lang="en-US" b="1" dirty="0"/>
                <a:t>Dihydroxyacetone </a:t>
              </a:r>
            </a:p>
            <a:p>
              <a:pPr algn="ctr"/>
              <a:r>
                <a:rPr lang="en-US" b="1" dirty="0"/>
                <a:t>phosphate</a:t>
              </a:r>
            </a:p>
          </p:txBody>
        </p:sp>
        <p:pic>
          <p:nvPicPr>
            <p:cNvPr id="91" name="Picture 90" descr="A picture containing indoor, hanging, computer, table&#10;&#10;Description automatically generated">
              <a:extLst>
                <a:ext uri="{FF2B5EF4-FFF2-40B4-BE49-F238E27FC236}">
                  <a16:creationId xmlns:a16="http://schemas.microsoft.com/office/drawing/2014/main" id="{F5D9E6F2-B9A6-45B4-950D-C153632CF5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482" t="73189" r="20177" b="3731"/>
            <a:stretch/>
          </p:blipFill>
          <p:spPr>
            <a:xfrm>
              <a:off x="14702561" y="2943119"/>
              <a:ext cx="1224688" cy="2458335"/>
            </a:xfrm>
            <a:prstGeom prst="rect">
              <a:avLst/>
            </a:prstGeom>
          </p:spPr>
        </p:pic>
        <p:pic>
          <p:nvPicPr>
            <p:cNvPr id="92" name="Picture 91" descr="A picture containing indoor, hanging, computer, table&#10;&#10;Description automatically generated">
              <a:extLst>
                <a:ext uri="{FF2B5EF4-FFF2-40B4-BE49-F238E27FC236}">
                  <a16:creationId xmlns:a16="http://schemas.microsoft.com/office/drawing/2014/main" id="{3288260D-5E1E-40BB-A94C-C57F655AFB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246" t="73049" r="4475" b="5293"/>
            <a:stretch/>
          </p:blipFill>
          <p:spPr>
            <a:xfrm>
              <a:off x="14398200" y="135365"/>
              <a:ext cx="1292878" cy="2464076"/>
            </a:xfrm>
            <a:prstGeom prst="rect">
              <a:avLst/>
            </a:prstGeom>
          </p:spPr>
        </p:pic>
      </p:grpSp>
      <p:sp>
        <p:nvSpPr>
          <p:cNvPr id="2" name="Title 1">
            <a:extLst>
              <a:ext uri="{FF2B5EF4-FFF2-40B4-BE49-F238E27FC236}">
                <a16:creationId xmlns:a16="http://schemas.microsoft.com/office/drawing/2014/main" id="{E2018BE4-9F93-4320-88EE-74BCFB329493}"/>
              </a:ext>
            </a:extLst>
          </p:cNvPr>
          <p:cNvSpPr>
            <a:spLocks noGrp="1"/>
          </p:cNvSpPr>
          <p:nvPr>
            <p:ph type="title"/>
          </p:nvPr>
        </p:nvSpPr>
        <p:spPr>
          <a:xfrm>
            <a:off x="550202" y="433196"/>
            <a:ext cx="7661430" cy="850063"/>
          </a:xfrm>
        </p:spPr>
        <p:txBody>
          <a:bodyPr/>
          <a:lstStyle/>
          <a:p>
            <a:r>
              <a:rPr lang="en-US" dirty="0"/>
              <a:t>Glycolysis – Step 4</a:t>
            </a:r>
          </a:p>
        </p:txBody>
      </p:sp>
    </p:spTree>
    <p:extLst>
      <p:ext uri="{BB962C8B-B14F-4D97-AF65-F5344CB8AC3E}">
        <p14:creationId xmlns:p14="http://schemas.microsoft.com/office/powerpoint/2010/main" val="4231919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DE383BE-EC68-4821-945C-4CE360ABE0B1}"/>
              </a:ext>
            </a:extLst>
          </p:cNvPr>
          <p:cNvGrpSpPr/>
          <p:nvPr/>
        </p:nvGrpSpPr>
        <p:grpSpPr>
          <a:xfrm>
            <a:off x="-14277" y="2147116"/>
            <a:ext cx="9230649" cy="2632798"/>
            <a:chOff x="-14277" y="2147116"/>
            <a:chExt cx="9230649" cy="2632798"/>
          </a:xfrm>
        </p:grpSpPr>
        <p:grpSp>
          <p:nvGrpSpPr>
            <p:cNvPr id="64" name="Group 63">
              <a:extLst>
                <a:ext uri="{FF2B5EF4-FFF2-40B4-BE49-F238E27FC236}">
                  <a16:creationId xmlns:a16="http://schemas.microsoft.com/office/drawing/2014/main" id="{50FCA501-3520-45FD-91BC-6CF185516E35}"/>
                </a:ext>
              </a:extLst>
            </p:cNvPr>
            <p:cNvGrpSpPr/>
            <p:nvPr/>
          </p:nvGrpSpPr>
          <p:grpSpPr>
            <a:xfrm>
              <a:off x="-14277" y="2151990"/>
              <a:ext cx="9230649" cy="2627924"/>
              <a:chOff x="-14277" y="850240"/>
              <a:chExt cx="9230649" cy="2627924"/>
            </a:xfrm>
          </p:grpSpPr>
          <p:pic>
            <p:nvPicPr>
              <p:cNvPr id="9" name="Picture 8" descr="A picture containing indoor, hanging, computer, table&#10;&#10;Description automatically generated">
                <a:extLst>
                  <a:ext uri="{FF2B5EF4-FFF2-40B4-BE49-F238E27FC236}">
                    <a16:creationId xmlns:a16="http://schemas.microsoft.com/office/drawing/2014/main" id="{7AFCC6E9-5031-4373-AF15-E91BA6D09D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333" t="1192" r="61545" b="76365"/>
              <a:stretch/>
            </p:blipFill>
            <p:spPr>
              <a:xfrm>
                <a:off x="-14277" y="1395805"/>
                <a:ext cx="925551" cy="953429"/>
              </a:xfrm>
              <a:prstGeom prst="rect">
                <a:avLst/>
              </a:prstGeom>
            </p:spPr>
          </p:pic>
          <p:pic>
            <p:nvPicPr>
              <p:cNvPr id="10" name="Picture 9" descr="A picture containing indoor, hanging, computer, table&#10;&#10;Description automatically generated">
                <a:extLst>
                  <a:ext uri="{FF2B5EF4-FFF2-40B4-BE49-F238E27FC236}">
                    <a16:creationId xmlns:a16="http://schemas.microsoft.com/office/drawing/2014/main" id="{1B1B74C3-E2C3-47DF-8366-8C6FAA49A1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128" t="4452" r="43307" b="70948"/>
              <a:stretch/>
            </p:blipFill>
            <p:spPr>
              <a:xfrm>
                <a:off x="1791829" y="1350005"/>
                <a:ext cx="874644" cy="1045028"/>
              </a:xfrm>
              <a:prstGeom prst="rect">
                <a:avLst/>
              </a:prstGeom>
            </p:spPr>
          </p:pic>
          <p:grpSp>
            <p:nvGrpSpPr>
              <p:cNvPr id="19" name="Group 18">
                <a:extLst>
                  <a:ext uri="{FF2B5EF4-FFF2-40B4-BE49-F238E27FC236}">
                    <a16:creationId xmlns:a16="http://schemas.microsoft.com/office/drawing/2014/main" id="{31F9E02D-187F-4AB0-9AF9-C8397BEA9ED5}"/>
                  </a:ext>
                </a:extLst>
              </p:cNvPr>
              <p:cNvGrpSpPr/>
              <p:nvPr/>
            </p:nvGrpSpPr>
            <p:grpSpPr>
              <a:xfrm>
                <a:off x="847887" y="1610369"/>
                <a:ext cx="1007330" cy="784664"/>
                <a:chOff x="3646241" y="2543975"/>
                <a:chExt cx="1007330" cy="784664"/>
              </a:xfrm>
            </p:grpSpPr>
            <p:grpSp>
              <p:nvGrpSpPr>
                <p:cNvPr id="13" name="Group 12">
                  <a:extLst>
                    <a:ext uri="{FF2B5EF4-FFF2-40B4-BE49-F238E27FC236}">
                      <a16:creationId xmlns:a16="http://schemas.microsoft.com/office/drawing/2014/main" id="{367ABF73-40A2-487F-93BD-4D4554F02F01}"/>
                    </a:ext>
                  </a:extLst>
                </p:cNvPr>
                <p:cNvGrpSpPr/>
                <p:nvPr/>
              </p:nvGrpSpPr>
              <p:grpSpPr>
                <a:xfrm>
                  <a:off x="3646241" y="2543975"/>
                  <a:ext cx="1007330" cy="784664"/>
                  <a:chOff x="3646241" y="2543975"/>
                  <a:chExt cx="1007330" cy="784664"/>
                </a:xfrm>
              </p:grpSpPr>
              <p:pic>
                <p:nvPicPr>
                  <p:cNvPr id="11" name="Picture 10" descr="A picture containing indoor, hanging, computer, table&#10;&#10;Description automatically generated">
                    <a:extLst>
                      <a:ext uri="{FF2B5EF4-FFF2-40B4-BE49-F238E27FC236}">
                        <a16:creationId xmlns:a16="http://schemas.microsoft.com/office/drawing/2014/main" id="{1BFD7318-AFEC-440A-BAF3-F4F501D2F5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942" t="20081" r="52934" b="67169"/>
                  <a:stretch/>
                </p:blipFill>
                <p:spPr>
                  <a:xfrm>
                    <a:off x="3646241" y="2786998"/>
                    <a:ext cx="925759" cy="541641"/>
                  </a:xfrm>
                  <a:prstGeom prst="rect">
                    <a:avLst/>
                  </a:prstGeom>
                </p:spPr>
              </p:pic>
              <p:sp>
                <p:nvSpPr>
                  <p:cNvPr id="12" name="Rectangle 11">
                    <a:extLst>
                      <a:ext uri="{FF2B5EF4-FFF2-40B4-BE49-F238E27FC236}">
                        <a16:creationId xmlns:a16="http://schemas.microsoft.com/office/drawing/2014/main" id="{8C1B0AEB-F1A8-447F-AC72-ECD40E411829}"/>
                      </a:ext>
                    </a:extLst>
                  </p:cNvPr>
                  <p:cNvSpPr/>
                  <p:nvPr/>
                </p:nvSpPr>
                <p:spPr>
                  <a:xfrm rot="19022951">
                    <a:off x="4307121" y="254397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ADE6FE52-3833-4307-B79E-5DDBFD3D6ED0}"/>
                    </a:ext>
                  </a:extLst>
                </p:cNvPr>
                <p:cNvCxnSpPr>
                  <a:cxnSpLocks/>
                </p:cNvCxnSpPr>
                <p:nvPr/>
              </p:nvCxnSpPr>
              <p:spPr>
                <a:xfrm>
                  <a:off x="3714395" y="2763835"/>
                  <a:ext cx="857605"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6DB19DBF-B106-4F08-A828-C3C14CCA006E}"/>
                  </a:ext>
                </a:extLst>
              </p:cNvPr>
              <p:cNvSpPr txBox="1"/>
              <p:nvPr/>
            </p:nvSpPr>
            <p:spPr>
              <a:xfrm>
                <a:off x="841652" y="1368776"/>
                <a:ext cx="915507" cy="446276"/>
              </a:xfrm>
              <a:prstGeom prst="rect">
                <a:avLst/>
              </a:prstGeom>
              <a:noFill/>
            </p:spPr>
            <p:txBody>
              <a:bodyPr wrap="none" rtlCol="0">
                <a:spAutoFit/>
              </a:bodyPr>
              <a:lstStyle/>
              <a:p>
                <a:pPr algn="ctr"/>
                <a:r>
                  <a:rPr lang="en-US" sz="1200" b="1" i="1" dirty="0">
                    <a:solidFill>
                      <a:schemeClr val="accent1">
                        <a:lumMod val="50000"/>
                      </a:schemeClr>
                    </a:solidFill>
                  </a:rPr>
                  <a:t>Hexokinase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sp>
            <p:nvSpPr>
              <p:cNvPr id="21" name="TextBox 20">
                <a:extLst>
                  <a:ext uri="{FF2B5EF4-FFF2-40B4-BE49-F238E27FC236}">
                    <a16:creationId xmlns:a16="http://schemas.microsoft.com/office/drawing/2014/main" id="{C69027F1-2C11-49AE-AB13-ECC9B453DCD4}"/>
                  </a:ext>
                </a:extLst>
              </p:cNvPr>
              <p:cNvSpPr txBox="1"/>
              <p:nvPr/>
            </p:nvSpPr>
            <p:spPr>
              <a:xfrm>
                <a:off x="159044" y="2332646"/>
                <a:ext cx="688843" cy="276999"/>
              </a:xfrm>
              <a:prstGeom prst="rect">
                <a:avLst/>
              </a:prstGeom>
              <a:noFill/>
            </p:spPr>
            <p:txBody>
              <a:bodyPr wrap="none" rtlCol="0">
                <a:spAutoFit/>
              </a:bodyPr>
              <a:lstStyle/>
              <a:p>
                <a:pPr algn="ctr"/>
                <a:r>
                  <a:rPr lang="en-US" sz="1200" b="1" dirty="0"/>
                  <a:t>Glucose</a:t>
                </a:r>
              </a:p>
            </p:txBody>
          </p:sp>
          <p:sp>
            <p:nvSpPr>
              <p:cNvPr id="22" name="TextBox 21">
                <a:extLst>
                  <a:ext uri="{FF2B5EF4-FFF2-40B4-BE49-F238E27FC236}">
                    <a16:creationId xmlns:a16="http://schemas.microsoft.com/office/drawing/2014/main" id="{D3EF3246-5968-433A-8CE8-89A12D6C999C}"/>
                  </a:ext>
                </a:extLst>
              </p:cNvPr>
              <p:cNvSpPr txBox="1"/>
              <p:nvPr/>
            </p:nvSpPr>
            <p:spPr>
              <a:xfrm>
                <a:off x="1628302" y="2378812"/>
                <a:ext cx="1201697" cy="461665"/>
              </a:xfrm>
              <a:prstGeom prst="rect">
                <a:avLst/>
              </a:prstGeom>
              <a:noFill/>
            </p:spPr>
            <p:txBody>
              <a:bodyPr wrap="square" rtlCol="0">
                <a:spAutoFit/>
              </a:bodyPr>
              <a:lstStyle/>
              <a:p>
                <a:pPr algn="ctr"/>
                <a:r>
                  <a:rPr lang="en-US" sz="1200" b="1" dirty="0"/>
                  <a:t>Glucose-6-phosphate</a:t>
                </a:r>
              </a:p>
            </p:txBody>
          </p:sp>
          <p:grpSp>
            <p:nvGrpSpPr>
              <p:cNvPr id="25" name="Group 24">
                <a:extLst>
                  <a:ext uri="{FF2B5EF4-FFF2-40B4-BE49-F238E27FC236}">
                    <a16:creationId xmlns:a16="http://schemas.microsoft.com/office/drawing/2014/main" id="{B01ED668-4BE8-4614-AE6D-B342AEF83E02}"/>
                  </a:ext>
                </a:extLst>
              </p:cNvPr>
              <p:cNvGrpSpPr/>
              <p:nvPr/>
            </p:nvGrpSpPr>
            <p:grpSpPr>
              <a:xfrm>
                <a:off x="3407253" y="1420288"/>
                <a:ext cx="800810" cy="904462"/>
                <a:chOff x="4708308" y="1879916"/>
                <a:chExt cx="800810" cy="904462"/>
              </a:xfrm>
            </p:grpSpPr>
            <p:pic>
              <p:nvPicPr>
                <p:cNvPr id="23" name="Picture 22" descr="A picture containing indoor, hanging, computer, table&#10;&#10;Description automatically generated">
                  <a:extLst>
                    <a:ext uri="{FF2B5EF4-FFF2-40B4-BE49-F238E27FC236}">
                      <a16:creationId xmlns:a16="http://schemas.microsoft.com/office/drawing/2014/main" id="{CFE86487-D880-4F66-9E10-10CB5435CB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275" t="22464" r="26775" b="56244"/>
                <a:stretch/>
              </p:blipFill>
              <p:spPr>
                <a:xfrm>
                  <a:off x="4782142" y="1879916"/>
                  <a:ext cx="726976" cy="904462"/>
                </a:xfrm>
                <a:prstGeom prst="rect">
                  <a:avLst/>
                </a:prstGeom>
              </p:spPr>
            </p:pic>
            <p:sp>
              <p:nvSpPr>
                <p:cNvPr id="24" name="Rectangle 23">
                  <a:extLst>
                    <a:ext uri="{FF2B5EF4-FFF2-40B4-BE49-F238E27FC236}">
                      <a16:creationId xmlns:a16="http://schemas.microsoft.com/office/drawing/2014/main" id="{88630CD4-4445-44AA-B7D5-0F0854814819}"/>
                    </a:ext>
                  </a:extLst>
                </p:cNvPr>
                <p:cNvSpPr/>
                <p:nvPr/>
              </p:nvSpPr>
              <p:spPr>
                <a:xfrm>
                  <a:off x="4708308" y="2518765"/>
                  <a:ext cx="181744" cy="184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Arrow Connector 25">
                <a:extLst>
                  <a:ext uri="{FF2B5EF4-FFF2-40B4-BE49-F238E27FC236}">
                    <a16:creationId xmlns:a16="http://schemas.microsoft.com/office/drawing/2014/main" id="{D8BE8E3C-EDA5-48C3-B864-344C99B50591}"/>
                  </a:ext>
                </a:extLst>
              </p:cNvPr>
              <p:cNvCxnSpPr>
                <a:cxnSpLocks/>
              </p:cNvCxnSpPr>
              <p:nvPr/>
            </p:nvCxnSpPr>
            <p:spPr>
              <a:xfrm>
                <a:off x="2567201" y="185354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D8B487E-D35C-46FA-BD64-7CCE2B674553}"/>
                  </a:ext>
                </a:extLst>
              </p:cNvPr>
              <p:cNvSpPr txBox="1"/>
              <p:nvPr/>
            </p:nvSpPr>
            <p:spPr>
              <a:xfrm>
                <a:off x="3243726" y="2351651"/>
                <a:ext cx="1201697" cy="461665"/>
              </a:xfrm>
              <a:prstGeom prst="rect">
                <a:avLst/>
              </a:prstGeom>
              <a:noFill/>
            </p:spPr>
            <p:txBody>
              <a:bodyPr wrap="square" rtlCol="0">
                <a:spAutoFit/>
              </a:bodyPr>
              <a:lstStyle/>
              <a:p>
                <a:pPr algn="ctr"/>
                <a:r>
                  <a:rPr lang="en-US" sz="1200" b="1" dirty="0"/>
                  <a:t>Fructose-6-phosphate</a:t>
                </a:r>
              </a:p>
            </p:txBody>
          </p:sp>
          <p:sp>
            <p:nvSpPr>
              <p:cNvPr id="28" name="TextBox 27">
                <a:extLst>
                  <a:ext uri="{FF2B5EF4-FFF2-40B4-BE49-F238E27FC236}">
                    <a16:creationId xmlns:a16="http://schemas.microsoft.com/office/drawing/2014/main" id="{4F74F30A-596F-4A15-A397-1B578DE363DA}"/>
                  </a:ext>
                </a:extLst>
              </p:cNvPr>
              <p:cNvSpPr txBox="1"/>
              <p:nvPr/>
            </p:nvSpPr>
            <p:spPr>
              <a:xfrm>
                <a:off x="2098001" y="1328279"/>
                <a:ext cx="1708842" cy="461665"/>
              </a:xfrm>
              <a:prstGeom prst="rect">
                <a:avLst/>
              </a:prstGeom>
              <a:noFill/>
            </p:spPr>
            <p:txBody>
              <a:bodyPr wrap="square" rtlCol="0">
                <a:spAutoFit/>
              </a:bodyPr>
              <a:lstStyle/>
              <a:p>
                <a:pPr algn="ctr"/>
                <a:r>
                  <a:rPr lang="en-US" sz="1200" b="1" i="1" dirty="0" err="1">
                    <a:solidFill>
                      <a:schemeClr val="accent1">
                        <a:lumMod val="50000"/>
                      </a:schemeClr>
                    </a:solidFill>
                  </a:rPr>
                  <a:t>Phosphoglucose</a:t>
                </a:r>
                <a:r>
                  <a:rPr lang="en-US" sz="1200" b="1" i="1" dirty="0">
                    <a:solidFill>
                      <a:schemeClr val="accent1">
                        <a:lumMod val="50000"/>
                      </a:schemeClr>
                    </a:solidFill>
                  </a:rPr>
                  <a:t> Isomerase</a:t>
                </a:r>
                <a:endParaRPr lang="en-US" sz="1200" b="1" baseline="30000" dirty="0">
                  <a:solidFill>
                    <a:schemeClr val="accent6">
                      <a:lumMod val="75000"/>
                    </a:schemeClr>
                  </a:solidFill>
                </a:endParaRPr>
              </a:p>
            </p:txBody>
          </p:sp>
          <p:grpSp>
            <p:nvGrpSpPr>
              <p:cNvPr id="29" name="Group 28">
                <a:extLst>
                  <a:ext uri="{FF2B5EF4-FFF2-40B4-BE49-F238E27FC236}">
                    <a16:creationId xmlns:a16="http://schemas.microsoft.com/office/drawing/2014/main" id="{F1756427-EB39-42EF-BD43-2403BFA2F419}"/>
                  </a:ext>
                </a:extLst>
              </p:cNvPr>
              <p:cNvGrpSpPr/>
              <p:nvPr/>
            </p:nvGrpSpPr>
            <p:grpSpPr>
              <a:xfrm>
                <a:off x="4220571" y="1660529"/>
                <a:ext cx="1007330" cy="784664"/>
                <a:chOff x="3646241" y="2543975"/>
                <a:chExt cx="1007330" cy="784664"/>
              </a:xfrm>
            </p:grpSpPr>
            <p:grpSp>
              <p:nvGrpSpPr>
                <p:cNvPr id="30" name="Group 29">
                  <a:extLst>
                    <a:ext uri="{FF2B5EF4-FFF2-40B4-BE49-F238E27FC236}">
                      <a16:creationId xmlns:a16="http://schemas.microsoft.com/office/drawing/2014/main" id="{F4FBB538-4795-427A-8A37-C10AE1C34604}"/>
                    </a:ext>
                  </a:extLst>
                </p:cNvPr>
                <p:cNvGrpSpPr/>
                <p:nvPr/>
              </p:nvGrpSpPr>
              <p:grpSpPr>
                <a:xfrm>
                  <a:off x="3646241" y="2543975"/>
                  <a:ext cx="1007330" cy="784664"/>
                  <a:chOff x="3646241" y="2543975"/>
                  <a:chExt cx="1007330" cy="784664"/>
                </a:xfrm>
              </p:grpSpPr>
              <p:pic>
                <p:nvPicPr>
                  <p:cNvPr id="32" name="Picture 31" descr="A picture containing indoor, hanging, computer, table&#10;&#10;Description automatically generated">
                    <a:extLst>
                      <a:ext uri="{FF2B5EF4-FFF2-40B4-BE49-F238E27FC236}">
                        <a16:creationId xmlns:a16="http://schemas.microsoft.com/office/drawing/2014/main" id="{C80E3D99-37E0-4783-B3B2-50193A99CA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942" t="20081" r="52934" b="67169"/>
                  <a:stretch/>
                </p:blipFill>
                <p:spPr>
                  <a:xfrm>
                    <a:off x="3646241" y="2786998"/>
                    <a:ext cx="925759" cy="541641"/>
                  </a:xfrm>
                  <a:prstGeom prst="rect">
                    <a:avLst/>
                  </a:prstGeom>
                </p:spPr>
              </p:pic>
              <p:sp>
                <p:nvSpPr>
                  <p:cNvPr id="33" name="Rectangle 32">
                    <a:extLst>
                      <a:ext uri="{FF2B5EF4-FFF2-40B4-BE49-F238E27FC236}">
                        <a16:creationId xmlns:a16="http://schemas.microsoft.com/office/drawing/2014/main" id="{42C7EEAE-B172-4FFD-ACF1-68CED9260E53}"/>
                      </a:ext>
                    </a:extLst>
                  </p:cNvPr>
                  <p:cNvSpPr/>
                  <p:nvPr/>
                </p:nvSpPr>
                <p:spPr>
                  <a:xfrm rot="19022951">
                    <a:off x="4307121" y="254397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 name="Straight Arrow Connector 30">
                  <a:extLst>
                    <a:ext uri="{FF2B5EF4-FFF2-40B4-BE49-F238E27FC236}">
                      <a16:creationId xmlns:a16="http://schemas.microsoft.com/office/drawing/2014/main" id="{690C5CBD-5AE3-4967-9511-2D0F9DDC9C6A}"/>
                    </a:ext>
                  </a:extLst>
                </p:cNvPr>
                <p:cNvCxnSpPr>
                  <a:cxnSpLocks/>
                </p:cNvCxnSpPr>
                <p:nvPr/>
              </p:nvCxnSpPr>
              <p:spPr>
                <a:xfrm>
                  <a:off x="3714395" y="2763835"/>
                  <a:ext cx="857605"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5ED2CB76-369D-4574-B22B-31C884D71324}"/>
                  </a:ext>
                </a:extLst>
              </p:cNvPr>
              <p:cNvSpPr txBox="1"/>
              <p:nvPr/>
            </p:nvSpPr>
            <p:spPr>
              <a:xfrm>
                <a:off x="4089707" y="1259062"/>
                <a:ext cx="1164038" cy="630942"/>
              </a:xfrm>
              <a:prstGeom prst="rect">
                <a:avLst/>
              </a:prstGeom>
              <a:noFill/>
            </p:spPr>
            <p:txBody>
              <a:bodyPr wrap="none" rtlCol="0">
                <a:spAutoFit/>
              </a:bodyPr>
              <a:lstStyle/>
              <a:p>
                <a:pPr algn="ctr"/>
                <a:r>
                  <a:rPr lang="en-US" sz="1200" b="1" i="1" dirty="0" err="1">
                    <a:solidFill>
                      <a:schemeClr val="accent1">
                        <a:lumMod val="50000"/>
                      </a:schemeClr>
                    </a:solidFill>
                  </a:rPr>
                  <a:t>Phosphofructo</a:t>
                </a:r>
                <a:r>
                  <a:rPr lang="en-US" sz="1200" b="1" i="1" dirty="0">
                    <a:solidFill>
                      <a:schemeClr val="accent1">
                        <a:lumMod val="50000"/>
                      </a:schemeClr>
                    </a:solidFill>
                  </a:rPr>
                  <a:t>-</a:t>
                </a:r>
              </a:p>
              <a:p>
                <a:pPr algn="ctr"/>
                <a:r>
                  <a:rPr lang="en-US" sz="1200" b="1" i="1" dirty="0">
                    <a:solidFill>
                      <a:schemeClr val="accent1">
                        <a:lumMod val="50000"/>
                      </a:schemeClr>
                    </a:solidFill>
                  </a:rPr>
                  <a:t>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grpSp>
            <p:nvGrpSpPr>
              <p:cNvPr id="39" name="Group 38">
                <a:extLst>
                  <a:ext uri="{FF2B5EF4-FFF2-40B4-BE49-F238E27FC236}">
                    <a16:creationId xmlns:a16="http://schemas.microsoft.com/office/drawing/2014/main" id="{8771E448-110F-4DD7-8CE4-E153AC2EC92A}"/>
                  </a:ext>
                </a:extLst>
              </p:cNvPr>
              <p:cNvGrpSpPr/>
              <p:nvPr/>
            </p:nvGrpSpPr>
            <p:grpSpPr>
              <a:xfrm>
                <a:off x="5103998" y="1414119"/>
                <a:ext cx="931435" cy="1062070"/>
                <a:chOff x="6798369" y="3504253"/>
                <a:chExt cx="931435" cy="1062070"/>
              </a:xfrm>
            </p:grpSpPr>
            <p:pic>
              <p:nvPicPr>
                <p:cNvPr id="35" name="Picture 34" descr="A picture containing indoor, hanging, computer, table&#10;&#10;Description automatically generated">
                  <a:extLst>
                    <a:ext uri="{FF2B5EF4-FFF2-40B4-BE49-F238E27FC236}">
                      <a16:creationId xmlns:a16="http://schemas.microsoft.com/office/drawing/2014/main" id="{FEA7C442-2269-4317-97B8-B3D69E5A06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0545" t="40843" r="9901" b="36429"/>
                <a:stretch/>
              </p:blipFill>
              <p:spPr>
                <a:xfrm>
                  <a:off x="6856215" y="3504253"/>
                  <a:ext cx="873589" cy="965516"/>
                </a:xfrm>
                <a:prstGeom prst="rect">
                  <a:avLst/>
                </a:prstGeom>
              </p:spPr>
            </p:pic>
            <p:sp>
              <p:nvSpPr>
                <p:cNvPr id="36" name="Rectangle 35">
                  <a:extLst>
                    <a:ext uri="{FF2B5EF4-FFF2-40B4-BE49-F238E27FC236}">
                      <a16:creationId xmlns:a16="http://schemas.microsoft.com/office/drawing/2014/main" id="{08704AF7-CCA6-4083-B000-1949EA0270B1}"/>
                    </a:ext>
                  </a:extLst>
                </p:cNvPr>
                <p:cNvSpPr/>
                <p:nvPr/>
              </p:nvSpPr>
              <p:spPr>
                <a:xfrm rot="2841308">
                  <a:off x="6781331" y="3680317"/>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BD85124-BC8F-48D6-BD79-A9CBAB9BDBC6}"/>
                    </a:ext>
                  </a:extLst>
                </p:cNvPr>
                <p:cNvSpPr/>
                <p:nvPr/>
              </p:nvSpPr>
              <p:spPr>
                <a:xfrm rot="5400000">
                  <a:off x="6819301" y="4226495"/>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3919D86-661A-4FDB-A872-379EAD750F7C}"/>
                    </a:ext>
                  </a:extLst>
                </p:cNvPr>
                <p:cNvSpPr/>
                <p:nvPr/>
              </p:nvSpPr>
              <p:spPr>
                <a:xfrm rot="5400000">
                  <a:off x="7176167" y="4418655"/>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2F3FE811-1A07-4DE6-A606-0D2F469B2DB6}"/>
                  </a:ext>
                </a:extLst>
              </p:cNvPr>
              <p:cNvSpPr txBox="1"/>
              <p:nvPr/>
            </p:nvSpPr>
            <p:spPr>
              <a:xfrm>
                <a:off x="4997789" y="2363754"/>
                <a:ext cx="1201697" cy="461665"/>
              </a:xfrm>
              <a:prstGeom prst="rect">
                <a:avLst/>
              </a:prstGeom>
              <a:noFill/>
            </p:spPr>
            <p:txBody>
              <a:bodyPr wrap="square" rtlCol="0">
                <a:spAutoFit/>
              </a:bodyPr>
              <a:lstStyle/>
              <a:p>
                <a:pPr algn="ctr"/>
                <a:r>
                  <a:rPr lang="en-US" sz="1200" b="1" dirty="0"/>
                  <a:t>Fructose-1,6-bisphosphate</a:t>
                </a:r>
              </a:p>
            </p:txBody>
          </p:sp>
          <p:sp>
            <p:nvSpPr>
              <p:cNvPr id="45" name="TextBox 44">
                <a:extLst>
                  <a:ext uri="{FF2B5EF4-FFF2-40B4-BE49-F238E27FC236}">
                    <a16:creationId xmlns:a16="http://schemas.microsoft.com/office/drawing/2014/main" id="{AC9B06DF-A713-4E19-85BD-78CCBB476D14}"/>
                  </a:ext>
                </a:extLst>
              </p:cNvPr>
              <p:cNvSpPr txBox="1"/>
              <p:nvPr/>
            </p:nvSpPr>
            <p:spPr>
              <a:xfrm>
                <a:off x="5814511" y="1121559"/>
                <a:ext cx="1781400" cy="461665"/>
              </a:xfrm>
              <a:prstGeom prst="rect">
                <a:avLst/>
              </a:prstGeom>
              <a:noFill/>
            </p:spPr>
            <p:txBody>
              <a:bodyPr wrap="square" rtlCol="0">
                <a:spAutoFit/>
              </a:bodyPr>
              <a:lstStyle/>
              <a:p>
                <a:pPr algn="ctr"/>
                <a:r>
                  <a:rPr lang="en-US" sz="1200" b="1" i="1" dirty="0">
                    <a:solidFill>
                      <a:schemeClr val="accent1">
                        <a:lumMod val="50000"/>
                      </a:schemeClr>
                    </a:solidFill>
                  </a:rPr>
                  <a:t>Fructose </a:t>
                </a:r>
                <a:r>
                  <a:rPr lang="en-US" sz="1200" b="1" i="1" dirty="0" err="1">
                    <a:solidFill>
                      <a:schemeClr val="accent1">
                        <a:lumMod val="50000"/>
                      </a:schemeClr>
                    </a:solidFill>
                  </a:rPr>
                  <a:t>Bisposophate</a:t>
                </a:r>
                <a:r>
                  <a:rPr lang="en-US" sz="1200" b="1" i="1" dirty="0">
                    <a:solidFill>
                      <a:schemeClr val="accent1">
                        <a:lumMod val="50000"/>
                      </a:schemeClr>
                    </a:solidFill>
                  </a:rPr>
                  <a:t> Aldolase</a:t>
                </a:r>
                <a:endParaRPr lang="en-US" sz="1100" b="1" baseline="30000" dirty="0">
                  <a:solidFill>
                    <a:schemeClr val="accent6">
                      <a:lumMod val="75000"/>
                    </a:schemeClr>
                  </a:solidFill>
                </a:endParaRPr>
              </a:p>
            </p:txBody>
          </p:sp>
          <p:pic>
            <p:nvPicPr>
              <p:cNvPr id="46" name="Picture 45" descr="A picture containing indoor, hanging, computer, table&#10;&#10;Description automatically generated">
                <a:extLst>
                  <a:ext uri="{FF2B5EF4-FFF2-40B4-BE49-F238E27FC236}">
                    <a16:creationId xmlns:a16="http://schemas.microsoft.com/office/drawing/2014/main" id="{4D36CBDB-C546-4532-83A1-24DB739389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246" t="73049" r="4475" b="5293"/>
              <a:stretch/>
            </p:blipFill>
            <p:spPr>
              <a:xfrm>
                <a:off x="7448985" y="850240"/>
                <a:ext cx="482758" cy="920081"/>
              </a:xfrm>
              <a:prstGeom prst="rect">
                <a:avLst/>
              </a:prstGeom>
            </p:spPr>
          </p:pic>
          <p:grpSp>
            <p:nvGrpSpPr>
              <p:cNvPr id="56" name="Group 55">
                <a:extLst>
                  <a:ext uri="{FF2B5EF4-FFF2-40B4-BE49-F238E27FC236}">
                    <a16:creationId xmlns:a16="http://schemas.microsoft.com/office/drawing/2014/main" id="{481B29A2-FA4F-4AE2-BCE4-737E8DC35507}"/>
                  </a:ext>
                </a:extLst>
              </p:cNvPr>
              <p:cNvGrpSpPr/>
              <p:nvPr/>
            </p:nvGrpSpPr>
            <p:grpSpPr>
              <a:xfrm>
                <a:off x="5942205" y="1601434"/>
                <a:ext cx="1450184" cy="1124735"/>
                <a:chOff x="3437737" y="3471695"/>
                <a:chExt cx="1450184" cy="1124735"/>
              </a:xfrm>
            </p:grpSpPr>
            <p:cxnSp>
              <p:nvCxnSpPr>
                <p:cNvPr id="47" name="Straight Arrow Connector 46">
                  <a:extLst>
                    <a:ext uri="{FF2B5EF4-FFF2-40B4-BE49-F238E27FC236}">
                      <a16:creationId xmlns:a16="http://schemas.microsoft.com/office/drawing/2014/main" id="{1D09484A-6958-47B9-9CE3-C3B23216FDF7}"/>
                    </a:ext>
                  </a:extLst>
                </p:cNvPr>
                <p:cNvCxnSpPr>
                  <a:cxnSpLocks/>
                </p:cNvCxnSpPr>
                <p:nvPr/>
              </p:nvCxnSpPr>
              <p:spPr>
                <a:xfrm>
                  <a:off x="4096548" y="3828458"/>
                  <a:ext cx="750655" cy="767972"/>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0C7EDC3-DFCB-4AFB-93DF-FAA1516D371C}"/>
                    </a:ext>
                  </a:extLst>
                </p:cNvPr>
                <p:cNvCxnSpPr>
                  <a:cxnSpLocks/>
                </p:cNvCxnSpPr>
                <p:nvPr/>
              </p:nvCxnSpPr>
              <p:spPr>
                <a:xfrm flipH="1">
                  <a:off x="3437737" y="3822477"/>
                  <a:ext cx="653131"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33A1A78-3249-4899-90A3-2A9841FBFE13}"/>
                    </a:ext>
                  </a:extLst>
                </p:cNvPr>
                <p:cNvCxnSpPr>
                  <a:cxnSpLocks/>
                </p:cNvCxnSpPr>
                <p:nvPr/>
              </p:nvCxnSpPr>
              <p:spPr>
                <a:xfrm flipV="1">
                  <a:off x="4068225" y="3471695"/>
                  <a:ext cx="819696" cy="355475"/>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ACA5562D-FDD1-4E4B-BFA9-3EC3151DE0E9}"/>
                  </a:ext>
                </a:extLst>
              </p:cNvPr>
              <p:cNvSpPr txBox="1"/>
              <p:nvPr/>
            </p:nvSpPr>
            <p:spPr>
              <a:xfrm>
                <a:off x="7813346" y="1189779"/>
                <a:ext cx="1399193" cy="461665"/>
              </a:xfrm>
              <a:prstGeom prst="rect">
                <a:avLst/>
              </a:prstGeom>
              <a:noFill/>
            </p:spPr>
            <p:txBody>
              <a:bodyPr wrap="square" rtlCol="0">
                <a:spAutoFit/>
              </a:bodyPr>
              <a:lstStyle/>
              <a:p>
                <a:pPr algn="ctr"/>
                <a:r>
                  <a:rPr lang="en-US" sz="1200" b="1" dirty="0"/>
                  <a:t>Dihydroxyacetone</a:t>
                </a:r>
              </a:p>
              <a:p>
                <a:pPr algn="ctr"/>
                <a:r>
                  <a:rPr lang="en-US" sz="1200" b="1" dirty="0"/>
                  <a:t>Phosphate</a:t>
                </a:r>
              </a:p>
            </p:txBody>
          </p:sp>
          <p:cxnSp>
            <p:nvCxnSpPr>
              <p:cNvPr id="58" name="Straight Arrow Connector 57">
                <a:extLst>
                  <a:ext uri="{FF2B5EF4-FFF2-40B4-BE49-F238E27FC236}">
                    <a16:creationId xmlns:a16="http://schemas.microsoft.com/office/drawing/2014/main" id="{CB69A7D4-1E24-4E74-82F8-6BAD697CB6AC}"/>
                  </a:ext>
                </a:extLst>
              </p:cNvPr>
              <p:cNvCxnSpPr>
                <a:cxnSpLocks/>
              </p:cNvCxnSpPr>
              <p:nvPr/>
            </p:nvCxnSpPr>
            <p:spPr>
              <a:xfrm flipH="1">
                <a:off x="7660004" y="1853392"/>
                <a:ext cx="10536" cy="644325"/>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 name="Picture 60" descr="A picture containing indoor, hanging, computer, table&#10;&#10;Description automatically generated">
                <a:extLst>
                  <a:ext uri="{FF2B5EF4-FFF2-40B4-BE49-F238E27FC236}">
                    <a16:creationId xmlns:a16="http://schemas.microsoft.com/office/drawing/2014/main" id="{075E79C3-057F-4D08-B141-BF4713B890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482" t="73189" r="20177" b="3731"/>
              <a:stretch/>
            </p:blipFill>
            <p:spPr>
              <a:xfrm>
                <a:off x="7446145" y="2497717"/>
                <a:ext cx="488437" cy="980447"/>
              </a:xfrm>
              <a:prstGeom prst="rect">
                <a:avLst/>
              </a:prstGeom>
            </p:spPr>
          </p:pic>
          <p:sp>
            <p:nvSpPr>
              <p:cNvPr id="62" name="TextBox 61">
                <a:extLst>
                  <a:ext uri="{FF2B5EF4-FFF2-40B4-BE49-F238E27FC236}">
                    <a16:creationId xmlns:a16="http://schemas.microsoft.com/office/drawing/2014/main" id="{1ED1653E-B263-41E6-AB0C-BAADB1361CCA}"/>
                  </a:ext>
                </a:extLst>
              </p:cNvPr>
              <p:cNvSpPr txBox="1"/>
              <p:nvPr/>
            </p:nvSpPr>
            <p:spPr>
              <a:xfrm>
                <a:off x="7813346" y="2840477"/>
                <a:ext cx="1202035" cy="461665"/>
              </a:xfrm>
              <a:prstGeom prst="rect">
                <a:avLst/>
              </a:prstGeom>
              <a:noFill/>
            </p:spPr>
            <p:txBody>
              <a:bodyPr wrap="square" rtlCol="0">
                <a:spAutoFit/>
              </a:bodyPr>
              <a:lstStyle/>
              <a:p>
                <a:pPr algn="ctr"/>
                <a:r>
                  <a:rPr lang="en-US" sz="1200" b="1" dirty="0"/>
                  <a:t>Glyceraldehyde 3-phosphate</a:t>
                </a:r>
              </a:p>
            </p:txBody>
          </p:sp>
          <p:sp>
            <p:nvSpPr>
              <p:cNvPr id="63" name="TextBox 62">
                <a:extLst>
                  <a:ext uri="{FF2B5EF4-FFF2-40B4-BE49-F238E27FC236}">
                    <a16:creationId xmlns:a16="http://schemas.microsoft.com/office/drawing/2014/main" id="{47AE7622-5725-4A8E-8E0C-14BE0FBDB029}"/>
                  </a:ext>
                </a:extLst>
              </p:cNvPr>
              <p:cNvSpPr txBox="1"/>
              <p:nvPr/>
            </p:nvSpPr>
            <p:spPr>
              <a:xfrm>
                <a:off x="7434972" y="1962625"/>
                <a:ext cx="1781400" cy="461665"/>
              </a:xfrm>
              <a:prstGeom prst="rect">
                <a:avLst/>
              </a:prstGeom>
              <a:noFill/>
            </p:spPr>
            <p:txBody>
              <a:bodyPr wrap="square" rtlCol="0">
                <a:spAutoFit/>
              </a:bodyPr>
              <a:lstStyle/>
              <a:p>
                <a:pPr algn="ctr"/>
                <a:r>
                  <a:rPr lang="en-US" sz="1200" b="1" i="1" dirty="0">
                    <a:solidFill>
                      <a:schemeClr val="accent1">
                        <a:lumMod val="50000"/>
                      </a:schemeClr>
                    </a:solidFill>
                  </a:rPr>
                  <a:t>Triose Phosphate Isomerase</a:t>
                </a:r>
                <a:endParaRPr lang="en-US" sz="1100" b="1" baseline="30000" dirty="0">
                  <a:solidFill>
                    <a:schemeClr val="accent6">
                      <a:lumMod val="75000"/>
                    </a:schemeClr>
                  </a:solidFill>
                </a:endParaRPr>
              </a:p>
            </p:txBody>
          </p:sp>
        </p:grpSp>
        <p:grpSp>
          <p:nvGrpSpPr>
            <p:cNvPr id="196" name="Group 195">
              <a:extLst>
                <a:ext uri="{FF2B5EF4-FFF2-40B4-BE49-F238E27FC236}">
                  <a16:creationId xmlns:a16="http://schemas.microsoft.com/office/drawing/2014/main" id="{A164FE8A-C99D-474E-8444-659AC33C7283}"/>
                </a:ext>
              </a:extLst>
            </p:cNvPr>
            <p:cNvGrpSpPr/>
            <p:nvPr/>
          </p:nvGrpSpPr>
          <p:grpSpPr>
            <a:xfrm>
              <a:off x="1132831" y="2445553"/>
              <a:ext cx="274701" cy="307777"/>
              <a:chOff x="822109" y="3283675"/>
              <a:chExt cx="274701" cy="307777"/>
            </a:xfrm>
          </p:grpSpPr>
          <p:sp>
            <p:nvSpPr>
              <p:cNvPr id="194" name="Oval 193">
                <a:extLst>
                  <a:ext uri="{FF2B5EF4-FFF2-40B4-BE49-F238E27FC236}">
                    <a16:creationId xmlns:a16="http://schemas.microsoft.com/office/drawing/2014/main" id="{4BE6A5CA-64FC-49C0-9787-15863F7248F1}"/>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a:extLst>
                  <a:ext uri="{FF2B5EF4-FFF2-40B4-BE49-F238E27FC236}">
                    <a16:creationId xmlns:a16="http://schemas.microsoft.com/office/drawing/2014/main" id="{69CE1BA1-0CD2-4DB0-B25F-8AE2E7333C36}"/>
                  </a:ext>
                </a:extLst>
              </p:cNvPr>
              <p:cNvSpPr txBox="1"/>
              <p:nvPr/>
            </p:nvSpPr>
            <p:spPr>
              <a:xfrm>
                <a:off x="822109" y="3283675"/>
                <a:ext cx="274701" cy="307777"/>
              </a:xfrm>
              <a:prstGeom prst="rect">
                <a:avLst/>
              </a:prstGeom>
              <a:noFill/>
            </p:spPr>
            <p:txBody>
              <a:bodyPr wrap="square" rtlCol="0">
                <a:spAutoFit/>
              </a:bodyPr>
              <a:lstStyle/>
              <a:p>
                <a:r>
                  <a:rPr lang="en-US" sz="1400" b="1" dirty="0"/>
                  <a:t>1</a:t>
                </a:r>
              </a:p>
            </p:txBody>
          </p:sp>
        </p:grpSp>
        <p:grpSp>
          <p:nvGrpSpPr>
            <p:cNvPr id="197" name="Group 196">
              <a:extLst>
                <a:ext uri="{FF2B5EF4-FFF2-40B4-BE49-F238E27FC236}">
                  <a16:creationId xmlns:a16="http://schemas.microsoft.com/office/drawing/2014/main" id="{4D97DB29-BF6E-46D9-A4A3-DA65076752A4}"/>
                </a:ext>
              </a:extLst>
            </p:cNvPr>
            <p:cNvGrpSpPr/>
            <p:nvPr/>
          </p:nvGrpSpPr>
          <p:grpSpPr>
            <a:xfrm>
              <a:off x="2822262" y="2353050"/>
              <a:ext cx="274701" cy="307777"/>
              <a:chOff x="827562" y="3279725"/>
              <a:chExt cx="274701" cy="307777"/>
            </a:xfrm>
          </p:grpSpPr>
          <p:sp>
            <p:nvSpPr>
              <p:cNvPr id="198" name="Oval 197">
                <a:extLst>
                  <a:ext uri="{FF2B5EF4-FFF2-40B4-BE49-F238E27FC236}">
                    <a16:creationId xmlns:a16="http://schemas.microsoft.com/office/drawing/2014/main" id="{E136F5BC-508A-49CB-B034-8A555FB3B224}"/>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a:extLst>
                  <a:ext uri="{FF2B5EF4-FFF2-40B4-BE49-F238E27FC236}">
                    <a16:creationId xmlns:a16="http://schemas.microsoft.com/office/drawing/2014/main" id="{5F06233A-C023-4E3B-ACC2-E268A26F5C11}"/>
                  </a:ext>
                </a:extLst>
              </p:cNvPr>
              <p:cNvSpPr txBox="1"/>
              <p:nvPr/>
            </p:nvSpPr>
            <p:spPr>
              <a:xfrm>
                <a:off x="827562" y="3279725"/>
                <a:ext cx="274701" cy="307777"/>
              </a:xfrm>
              <a:prstGeom prst="rect">
                <a:avLst/>
              </a:prstGeom>
              <a:noFill/>
            </p:spPr>
            <p:txBody>
              <a:bodyPr wrap="square" rtlCol="0">
                <a:spAutoFit/>
              </a:bodyPr>
              <a:lstStyle/>
              <a:p>
                <a:r>
                  <a:rPr lang="en-US" sz="1400" b="1" dirty="0"/>
                  <a:t>2</a:t>
                </a:r>
              </a:p>
            </p:txBody>
          </p:sp>
        </p:grpSp>
        <p:grpSp>
          <p:nvGrpSpPr>
            <p:cNvPr id="200" name="Group 199">
              <a:extLst>
                <a:ext uri="{FF2B5EF4-FFF2-40B4-BE49-F238E27FC236}">
                  <a16:creationId xmlns:a16="http://schemas.microsoft.com/office/drawing/2014/main" id="{E302DF42-30B8-4FCE-A12C-9A8FC652D817}"/>
                </a:ext>
              </a:extLst>
            </p:cNvPr>
            <p:cNvGrpSpPr/>
            <p:nvPr/>
          </p:nvGrpSpPr>
          <p:grpSpPr>
            <a:xfrm>
              <a:off x="4506240" y="2249434"/>
              <a:ext cx="274701" cy="307777"/>
              <a:chOff x="827562" y="3279725"/>
              <a:chExt cx="274701" cy="307777"/>
            </a:xfrm>
          </p:grpSpPr>
          <p:sp>
            <p:nvSpPr>
              <p:cNvPr id="201" name="Oval 200">
                <a:extLst>
                  <a:ext uri="{FF2B5EF4-FFF2-40B4-BE49-F238E27FC236}">
                    <a16:creationId xmlns:a16="http://schemas.microsoft.com/office/drawing/2014/main" id="{15E0F286-89A5-4077-96ED-39ECC8F72C02}"/>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D2CC45EF-93B3-4569-9C39-AF5A255C6527}"/>
                  </a:ext>
                </a:extLst>
              </p:cNvPr>
              <p:cNvSpPr txBox="1"/>
              <p:nvPr/>
            </p:nvSpPr>
            <p:spPr>
              <a:xfrm>
                <a:off x="827562" y="3279725"/>
                <a:ext cx="274701" cy="307777"/>
              </a:xfrm>
              <a:prstGeom prst="rect">
                <a:avLst/>
              </a:prstGeom>
              <a:noFill/>
            </p:spPr>
            <p:txBody>
              <a:bodyPr wrap="square" rtlCol="0">
                <a:spAutoFit/>
              </a:bodyPr>
              <a:lstStyle/>
              <a:p>
                <a:r>
                  <a:rPr lang="en-US" sz="1400" b="1" dirty="0"/>
                  <a:t>3</a:t>
                </a:r>
              </a:p>
            </p:txBody>
          </p:sp>
        </p:grpSp>
        <p:grpSp>
          <p:nvGrpSpPr>
            <p:cNvPr id="203" name="Group 202">
              <a:extLst>
                <a:ext uri="{FF2B5EF4-FFF2-40B4-BE49-F238E27FC236}">
                  <a16:creationId xmlns:a16="http://schemas.microsoft.com/office/drawing/2014/main" id="{ECA7F47A-DC74-4E80-84F0-DAA064533E4C}"/>
                </a:ext>
              </a:extLst>
            </p:cNvPr>
            <p:cNvGrpSpPr/>
            <p:nvPr/>
          </p:nvGrpSpPr>
          <p:grpSpPr>
            <a:xfrm>
              <a:off x="8191307" y="3020380"/>
              <a:ext cx="274701" cy="307777"/>
              <a:chOff x="827562" y="3279725"/>
              <a:chExt cx="274701" cy="307777"/>
            </a:xfrm>
          </p:grpSpPr>
          <p:sp>
            <p:nvSpPr>
              <p:cNvPr id="204" name="Oval 203">
                <a:extLst>
                  <a:ext uri="{FF2B5EF4-FFF2-40B4-BE49-F238E27FC236}">
                    <a16:creationId xmlns:a16="http://schemas.microsoft.com/office/drawing/2014/main" id="{2AE837A2-F6EC-41E3-9753-A9EC595FAF9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6FECFA8A-363F-43E8-96AF-8013FBF8095D}"/>
                  </a:ext>
                </a:extLst>
              </p:cNvPr>
              <p:cNvSpPr txBox="1"/>
              <p:nvPr/>
            </p:nvSpPr>
            <p:spPr>
              <a:xfrm>
                <a:off x="827562" y="3279725"/>
                <a:ext cx="274701" cy="307777"/>
              </a:xfrm>
              <a:prstGeom prst="rect">
                <a:avLst/>
              </a:prstGeom>
              <a:noFill/>
            </p:spPr>
            <p:txBody>
              <a:bodyPr wrap="square" rtlCol="0">
                <a:spAutoFit/>
              </a:bodyPr>
              <a:lstStyle/>
              <a:p>
                <a:r>
                  <a:rPr lang="en-US" sz="1400" b="1" dirty="0"/>
                  <a:t>5</a:t>
                </a:r>
              </a:p>
            </p:txBody>
          </p:sp>
        </p:grpSp>
        <p:grpSp>
          <p:nvGrpSpPr>
            <p:cNvPr id="206" name="Group 205">
              <a:extLst>
                <a:ext uri="{FF2B5EF4-FFF2-40B4-BE49-F238E27FC236}">
                  <a16:creationId xmlns:a16="http://schemas.microsoft.com/office/drawing/2014/main" id="{A4489082-6486-4663-A7D3-2C5FAC4DEB59}"/>
                </a:ext>
              </a:extLst>
            </p:cNvPr>
            <p:cNvGrpSpPr/>
            <p:nvPr/>
          </p:nvGrpSpPr>
          <p:grpSpPr>
            <a:xfrm>
              <a:off x="6535088" y="2147116"/>
              <a:ext cx="274701" cy="307777"/>
              <a:chOff x="821212" y="3279725"/>
              <a:chExt cx="274701" cy="307777"/>
            </a:xfrm>
          </p:grpSpPr>
          <p:sp>
            <p:nvSpPr>
              <p:cNvPr id="207" name="Oval 206">
                <a:extLst>
                  <a:ext uri="{FF2B5EF4-FFF2-40B4-BE49-F238E27FC236}">
                    <a16:creationId xmlns:a16="http://schemas.microsoft.com/office/drawing/2014/main" id="{F0F71B21-8C5B-4E14-8A96-9EBE4DD125AF}"/>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FBACA8CB-3FD0-4798-9C44-1B7BD2B5AAD7}"/>
                  </a:ext>
                </a:extLst>
              </p:cNvPr>
              <p:cNvSpPr txBox="1"/>
              <p:nvPr/>
            </p:nvSpPr>
            <p:spPr>
              <a:xfrm>
                <a:off x="821212" y="3279725"/>
                <a:ext cx="274701" cy="307777"/>
              </a:xfrm>
              <a:prstGeom prst="rect">
                <a:avLst/>
              </a:prstGeom>
              <a:noFill/>
            </p:spPr>
            <p:txBody>
              <a:bodyPr wrap="square" rtlCol="0">
                <a:spAutoFit/>
              </a:bodyPr>
              <a:lstStyle/>
              <a:p>
                <a:r>
                  <a:rPr lang="en-US" sz="1400" b="1" dirty="0"/>
                  <a:t>4</a:t>
                </a:r>
              </a:p>
            </p:txBody>
          </p:sp>
        </p:grpSp>
      </p:grpSp>
      <p:sp>
        <p:nvSpPr>
          <p:cNvPr id="224" name="TextBox 223">
            <a:extLst>
              <a:ext uri="{FF2B5EF4-FFF2-40B4-BE49-F238E27FC236}">
                <a16:creationId xmlns:a16="http://schemas.microsoft.com/office/drawing/2014/main" id="{775C1AFE-597D-4D62-A05C-B54DEF7CA3AC}"/>
              </a:ext>
            </a:extLst>
          </p:cNvPr>
          <p:cNvSpPr txBox="1"/>
          <p:nvPr/>
        </p:nvSpPr>
        <p:spPr>
          <a:xfrm>
            <a:off x="0" y="5696714"/>
            <a:ext cx="2836867" cy="307777"/>
          </a:xfrm>
          <a:prstGeom prst="rect">
            <a:avLst/>
          </a:prstGeom>
          <a:noFill/>
        </p:spPr>
        <p:txBody>
          <a:bodyPr wrap="none" rtlCol="0">
            <a:spAutoFit/>
          </a:bodyPr>
          <a:lstStyle/>
          <a:p>
            <a:r>
              <a:rPr lang="en-US" sz="1400" dirty="0"/>
              <a:t>Figure modified from </a:t>
            </a:r>
            <a:r>
              <a:rPr lang="en-US" sz="1400" dirty="0" err="1">
                <a:hlinkClick r:id="rId7"/>
              </a:rPr>
              <a:t>YassineMrabet</a:t>
            </a:r>
            <a:endParaRPr lang="en-US" sz="1400" dirty="0"/>
          </a:p>
        </p:txBody>
      </p:sp>
      <p:grpSp>
        <p:nvGrpSpPr>
          <p:cNvPr id="18" name="Group 17">
            <a:extLst>
              <a:ext uri="{FF2B5EF4-FFF2-40B4-BE49-F238E27FC236}">
                <a16:creationId xmlns:a16="http://schemas.microsoft.com/office/drawing/2014/main" id="{74FAE5F6-751E-439F-AE5F-4B7C62B1ACE2}"/>
              </a:ext>
            </a:extLst>
          </p:cNvPr>
          <p:cNvGrpSpPr/>
          <p:nvPr/>
        </p:nvGrpSpPr>
        <p:grpSpPr>
          <a:xfrm>
            <a:off x="1574571" y="1416053"/>
            <a:ext cx="6270804" cy="3829041"/>
            <a:chOff x="9838895" y="1054836"/>
            <a:chExt cx="6270804" cy="3829041"/>
          </a:xfrm>
        </p:grpSpPr>
        <p:grpSp>
          <p:nvGrpSpPr>
            <p:cNvPr id="17" name="Group 16">
              <a:extLst>
                <a:ext uri="{FF2B5EF4-FFF2-40B4-BE49-F238E27FC236}">
                  <a16:creationId xmlns:a16="http://schemas.microsoft.com/office/drawing/2014/main" id="{959A6EC7-966A-4C73-8390-826837FCD2C7}"/>
                </a:ext>
              </a:extLst>
            </p:cNvPr>
            <p:cNvGrpSpPr/>
            <p:nvPr/>
          </p:nvGrpSpPr>
          <p:grpSpPr>
            <a:xfrm>
              <a:off x="9838895" y="1054836"/>
              <a:ext cx="6270804" cy="3829041"/>
              <a:chOff x="9747384" y="373240"/>
              <a:chExt cx="6270804" cy="3829041"/>
            </a:xfrm>
          </p:grpSpPr>
          <p:grpSp>
            <p:nvGrpSpPr>
              <p:cNvPr id="4" name="Group 3">
                <a:extLst>
                  <a:ext uri="{FF2B5EF4-FFF2-40B4-BE49-F238E27FC236}">
                    <a16:creationId xmlns:a16="http://schemas.microsoft.com/office/drawing/2014/main" id="{9B258E1F-2F56-4610-9655-E0A4D45A9A69}"/>
                  </a:ext>
                </a:extLst>
              </p:cNvPr>
              <p:cNvGrpSpPr/>
              <p:nvPr/>
            </p:nvGrpSpPr>
            <p:grpSpPr>
              <a:xfrm>
                <a:off x="9747384" y="373240"/>
                <a:ext cx="6270804" cy="3829041"/>
                <a:chOff x="9680847" y="267821"/>
                <a:chExt cx="6270804" cy="3829041"/>
              </a:xfrm>
            </p:grpSpPr>
            <p:grpSp>
              <p:nvGrpSpPr>
                <p:cNvPr id="8" name="Group 7">
                  <a:extLst>
                    <a:ext uri="{FF2B5EF4-FFF2-40B4-BE49-F238E27FC236}">
                      <a16:creationId xmlns:a16="http://schemas.microsoft.com/office/drawing/2014/main" id="{9A426745-CD88-4DD2-9520-EBB884A57619}"/>
                    </a:ext>
                  </a:extLst>
                </p:cNvPr>
                <p:cNvGrpSpPr/>
                <p:nvPr/>
              </p:nvGrpSpPr>
              <p:grpSpPr>
                <a:xfrm>
                  <a:off x="9680847" y="267821"/>
                  <a:ext cx="6270804" cy="3829041"/>
                  <a:chOff x="9418477" y="-176745"/>
                  <a:chExt cx="6270804" cy="4009477"/>
                </a:xfrm>
              </p:grpSpPr>
              <p:sp>
                <p:nvSpPr>
                  <p:cNvPr id="7" name="Rectangle 6">
                    <a:extLst>
                      <a:ext uri="{FF2B5EF4-FFF2-40B4-BE49-F238E27FC236}">
                        <a16:creationId xmlns:a16="http://schemas.microsoft.com/office/drawing/2014/main" id="{726DE35B-AB9B-4694-9AEF-A0741034A086}"/>
                      </a:ext>
                    </a:extLst>
                  </p:cNvPr>
                  <p:cNvSpPr/>
                  <p:nvPr/>
                </p:nvSpPr>
                <p:spPr>
                  <a:xfrm>
                    <a:off x="9418477" y="-176745"/>
                    <a:ext cx="6270804" cy="4009477"/>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E176910-79B4-44A0-A92C-4799C761E51E}"/>
                      </a:ext>
                    </a:extLst>
                  </p:cNvPr>
                  <p:cNvSpPr/>
                  <p:nvPr/>
                </p:nvSpPr>
                <p:spPr>
                  <a:xfrm rot="19022951">
                    <a:off x="12466633" y="136372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CC8F7F4-655B-428B-906F-30DD869490C6}"/>
                      </a:ext>
                    </a:extLst>
                  </p:cNvPr>
                  <p:cNvGrpSpPr/>
                  <p:nvPr/>
                </p:nvGrpSpPr>
                <p:grpSpPr>
                  <a:xfrm>
                    <a:off x="12300995" y="192161"/>
                    <a:ext cx="327826" cy="418965"/>
                    <a:chOff x="12300995" y="192161"/>
                    <a:chExt cx="327826" cy="418965"/>
                  </a:xfrm>
                </p:grpSpPr>
                <p:sp>
                  <p:nvSpPr>
                    <p:cNvPr id="74" name="Oval 73">
                      <a:extLst>
                        <a:ext uri="{FF2B5EF4-FFF2-40B4-BE49-F238E27FC236}">
                          <a16:creationId xmlns:a16="http://schemas.microsoft.com/office/drawing/2014/main" id="{C8D505E4-A8AE-4187-A467-1FE2C6278ECA}"/>
                        </a:ext>
                      </a:extLst>
                    </p:cNvPr>
                    <p:cNvSpPr/>
                    <p:nvPr/>
                  </p:nvSpPr>
                  <p:spPr>
                    <a:xfrm>
                      <a:off x="12300995" y="222097"/>
                      <a:ext cx="327826" cy="354193"/>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51BC64A2-63F1-4C79-A948-DE69CB960EBB}"/>
                        </a:ext>
                      </a:extLst>
                    </p:cNvPr>
                    <p:cNvSpPr txBox="1"/>
                    <p:nvPr/>
                  </p:nvSpPr>
                  <p:spPr>
                    <a:xfrm>
                      <a:off x="12315638" y="192161"/>
                      <a:ext cx="274701" cy="418965"/>
                    </a:xfrm>
                    <a:prstGeom prst="rect">
                      <a:avLst/>
                    </a:prstGeom>
                    <a:noFill/>
                  </p:spPr>
                  <p:txBody>
                    <a:bodyPr wrap="square" rtlCol="0">
                      <a:spAutoFit/>
                    </a:bodyPr>
                    <a:lstStyle/>
                    <a:p>
                      <a:r>
                        <a:rPr lang="en-US" sz="2000" b="1" dirty="0"/>
                        <a:t>5</a:t>
                      </a:r>
                    </a:p>
                  </p:txBody>
                </p:sp>
              </p:grpSp>
            </p:grpSp>
            <p:sp>
              <p:nvSpPr>
                <p:cNvPr id="77" name="TextBox 76">
                  <a:extLst>
                    <a:ext uri="{FF2B5EF4-FFF2-40B4-BE49-F238E27FC236}">
                      <a16:creationId xmlns:a16="http://schemas.microsoft.com/office/drawing/2014/main" id="{3F3E1370-A6AF-4119-A65E-1A1A0F98D858}"/>
                    </a:ext>
                  </a:extLst>
                </p:cNvPr>
                <p:cNvSpPr txBox="1"/>
                <p:nvPr/>
              </p:nvSpPr>
              <p:spPr>
                <a:xfrm>
                  <a:off x="13988474" y="3124527"/>
                  <a:ext cx="1655902" cy="646331"/>
                </a:xfrm>
                <a:prstGeom prst="rect">
                  <a:avLst/>
                </a:prstGeom>
                <a:noFill/>
              </p:spPr>
              <p:txBody>
                <a:bodyPr wrap="none" rtlCol="0">
                  <a:spAutoFit/>
                </a:bodyPr>
                <a:lstStyle/>
                <a:p>
                  <a:pPr algn="ctr"/>
                  <a:r>
                    <a:rPr lang="en-US" b="1" dirty="0"/>
                    <a:t>Glyceraldehyde</a:t>
                  </a:r>
                </a:p>
                <a:p>
                  <a:pPr algn="ctr"/>
                  <a:r>
                    <a:rPr lang="en-US" b="1" dirty="0"/>
                    <a:t>3-phosphate</a:t>
                  </a:r>
                </a:p>
              </p:txBody>
            </p:sp>
          </p:grpSp>
          <p:sp>
            <p:nvSpPr>
              <p:cNvPr id="79" name="Rectangle 78">
                <a:extLst>
                  <a:ext uri="{FF2B5EF4-FFF2-40B4-BE49-F238E27FC236}">
                    <a16:creationId xmlns:a16="http://schemas.microsoft.com/office/drawing/2014/main" id="{55F8EA62-D859-4B26-9341-D7F9323FCEEB}"/>
                  </a:ext>
                </a:extLst>
              </p:cNvPr>
              <p:cNvSpPr/>
              <p:nvPr/>
            </p:nvSpPr>
            <p:spPr>
              <a:xfrm rot="19022951">
                <a:off x="13184671" y="1859156"/>
                <a:ext cx="346450" cy="458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71D00642-966B-482B-B6E4-D9F77BB13170}"/>
                  </a:ext>
                </a:extLst>
              </p:cNvPr>
              <p:cNvSpPr txBox="1"/>
              <p:nvPr/>
            </p:nvSpPr>
            <p:spPr>
              <a:xfrm>
                <a:off x="11902655" y="1390107"/>
                <a:ext cx="1824089" cy="923330"/>
              </a:xfrm>
              <a:prstGeom prst="rect">
                <a:avLst/>
              </a:prstGeom>
              <a:noFill/>
            </p:spPr>
            <p:txBody>
              <a:bodyPr wrap="none" rtlCol="0">
                <a:spAutoFit/>
              </a:bodyPr>
              <a:lstStyle/>
              <a:p>
                <a:pPr algn="ctr"/>
                <a:r>
                  <a:rPr lang="en-US" b="1" i="1" dirty="0">
                    <a:solidFill>
                      <a:schemeClr val="accent1">
                        <a:lumMod val="50000"/>
                      </a:schemeClr>
                    </a:solidFill>
                  </a:rPr>
                  <a:t>Triose Phosphate</a:t>
                </a:r>
              </a:p>
              <a:p>
                <a:pPr algn="ctr"/>
                <a:r>
                  <a:rPr lang="en-US" b="1" i="1" dirty="0">
                    <a:solidFill>
                      <a:schemeClr val="accent1">
                        <a:lumMod val="50000"/>
                      </a:schemeClr>
                    </a:solidFill>
                  </a:rPr>
                  <a:t>Isomerase</a:t>
                </a:r>
              </a:p>
              <a:p>
                <a:pPr algn="ctr"/>
                <a:r>
                  <a:rPr lang="en-US" b="1" dirty="0">
                    <a:solidFill>
                      <a:schemeClr val="accent6">
                        <a:lumMod val="75000"/>
                      </a:schemeClr>
                    </a:solidFill>
                  </a:rPr>
                  <a:t> </a:t>
                </a:r>
                <a:endParaRPr lang="en-US" b="1" baseline="30000" dirty="0">
                  <a:solidFill>
                    <a:schemeClr val="accent6">
                      <a:lumMod val="75000"/>
                    </a:schemeClr>
                  </a:solidFill>
                </a:endParaRPr>
              </a:p>
            </p:txBody>
          </p:sp>
          <p:sp>
            <p:nvSpPr>
              <p:cNvPr id="84" name="Rectangle 83">
                <a:extLst>
                  <a:ext uri="{FF2B5EF4-FFF2-40B4-BE49-F238E27FC236}">
                    <a16:creationId xmlns:a16="http://schemas.microsoft.com/office/drawing/2014/main" id="{736E12B3-7CC4-465D-B8EA-4C0329BC58EE}"/>
                  </a:ext>
                </a:extLst>
              </p:cNvPr>
              <p:cNvSpPr/>
              <p:nvPr/>
            </p:nvSpPr>
            <p:spPr>
              <a:xfrm>
                <a:off x="10535863" y="2757617"/>
                <a:ext cx="178955" cy="228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8" name="Straight Arrow Connector 87">
              <a:extLst>
                <a:ext uri="{FF2B5EF4-FFF2-40B4-BE49-F238E27FC236}">
                  <a16:creationId xmlns:a16="http://schemas.microsoft.com/office/drawing/2014/main" id="{38366877-E544-426B-A9C2-E48316FCBD98}"/>
                </a:ext>
              </a:extLst>
            </p:cNvPr>
            <p:cNvCxnSpPr>
              <a:cxnSpLocks/>
            </p:cNvCxnSpPr>
            <p:nvPr/>
          </p:nvCxnSpPr>
          <p:spPr>
            <a:xfrm flipH="1" flipV="1">
              <a:off x="11901085" y="2852423"/>
              <a:ext cx="1954024" cy="2789"/>
            </a:xfrm>
            <a:prstGeom prst="straightConnector1">
              <a:avLst/>
            </a:prstGeom>
            <a:ln w="7620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131811AC-1DE6-489C-9393-658346105C07}"/>
                </a:ext>
              </a:extLst>
            </p:cNvPr>
            <p:cNvSpPr txBox="1"/>
            <p:nvPr/>
          </p:nvSpPr>
          <p:spPr>
            <a:xfrm>
              <a:off x="10184690" y="3925041"/>
              <a:ext cx="1961754" cy="646331"/>
            </a:xfrm>
            <a:prstGeom prst="rect">
              <a:avLst/>
            </a:prstGeom>
            <a:noFill/>
          </p:spPr>
          <p:txBody>
            <a:bodyPr wrap="none" rtlCol="0">
              <a:spAutoFit/>
            </a:bodyPr>
            <a:lstStyle/>
            <a:p>
              <a:pPr algn="ctr"/>
              <a:r>
                <a:rPr lang="en-US" b="1" dirty="0"/>
                <a:t>Dihydroxyacetone </a:t>
              </a:r>
            </a:p>
            <a:p>
              <a:pPr algn="ctr"/>
              <a:r>
                <a:rPr lang="en-US" b="1" dirty="0"/>
                <a:t>phosphate</a:t>
              </a:r>
            </a:p>
          </p:txBody>
        </p:sp>
        <p:pic>
          <p:nvPicPr>
            <p:cNvPr id="91" name="Picture 90" descr="A picture containing indoor, hanging, computer, table&#10;&#10;Description automatically generated">
              <a:extLst>
                <a:ext uri="{FF2B5EF4-FFF2-40B4-BE49-F238E27FC236}">
                  <a16:creationId xmlns:a16="http://schemas.microsoft.com/office/drawing/2014/main" id="{F5D9E6F2-B9A6-45B4-950D-C153632CF5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482" t="73189" r="20177" b="3731"/>
            <a:stretch/>
          </p:blipFill>
          <p:spPr>
            <a:xfrm>
              <a:off x="14213437" y="1535730"/>
              <a:ext cx="1224688" cy="2458335"/>
            </a:xfrm>
            <a:prstGeom prst="rect">
              <a:avLst/>
            </a:prstGeom>
          </p:spPr>
        </p:pic>
        <p:pic>
          <p:nvPicPr>
            <p:cNvPr id="92" name="Picture 91" descr="A picture containing indoor, hanging, computer, table&#10;&#10;Description automatically generated">
              <a:extLst>
                <a:ext uri="{FF2B5EF4-FFF2-40B4-BE49-F238E27FC236}">
                  <a16:creationId xmlns:a16="http://schemas.microsoft.com/office/drawing/2014/main" id="{3288260D-5E1E-40BB-A94C-C57F655AFB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246" t="73049" r="4475" b="5293"/>
            <a:stretch/>
          </p:blipFill>
          <p:spPr>
            <a:xfrm>
              <a:off x="10398753" y="1463675"/>
              <a:ext cx="1292878" cy="2464076"/>
            </a:xfrm>
            <a:prstGeom prst="rect">
              <a:avLst/>
            </a:prstGeom>
          </p:spPr>
        </p:pic>
      </p:grpSp>
      <p:sp>
        <p:nvSpPr>
          <p:cNvPr id="2" name="Title 1">
            <a:extLst>
              <a:ext uri="{FF2B5EF4-FFF2-40B4-BE49-F238E27FC236}">
                <a16:creationId xmlns:a16="http://schemas.microsoft.com/office/drawing/2014/main" id="{E2018BE4-9F93-4320-88EE-74BCFB329493}"/>
              </a:ext>
            </a:extLst>
          </p:cNvPr>
          <p:cNvSpPr>
            <a:spLocks noGrp="1"/>
          </p:cNvSpPr>
          <p:nvPr>
            <p:ph type="title"/>
          </p:nvPr>
        </p:nvSpPr>
        <p:spPr>
          <a:xfrm>
            <a:off x="1363857" y="179483"/>
            <a:ext cx="7661430" cy="850063"/>
          </a:xfrm>
        </p:spPr>
        <p:txBody>
          <a:bodyPr/>
          <a:lstStyle/>
          <a:p>
            <a:r>
              <a:rPr lang="en-US" dirty="0"/>
              <a:t>Glycolysis – Step 5</a:t>
            </a:r>
          </a:p>
        </p:txBody>
      </p:sp>
    </p:spTree>
    <p:extLst>
      <p:ext uri="{BB962C8B-B14F-4D97-AF65-F5344CB8AC3E}">
        <p14:creationId xmlns:p14="http://schemas.microsoft.com/office/powerpoint/2010/main" val="269169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 name="Group 192">
            <a:extLst>
              <a:ext uri="{FF2B5EF4-FFF2-40B4-BE49-F238E27FC236}">
                <a16:creationId xmlns:a16="http://schemas.microsoft.com/office/drawing/2014/main" id="{177B4C15-69DD-45BD-9A72-4AE84000C028}"/>
              </a:ext>
            </a:extLst>
          </p:cNvPr>
          <p:cNvGrpSpPr/>
          <p:nvPr/>
        </p:nvGrpSpPr>
        <p:grpSpPr>
          <a:xfrm>
            <a:off x="1825471" y="3309009"/>
            <a:ext cx="871134" cy="965163"/>
            <a:chOff x="2472588" y="3143563"/>
            <a:chExt cx="871134" cy="965163"/>
          </a:xfrm>
        </p:grpSpPr>
        <p:pic>
          <p:nvPicPr>
            <p:cNvPr id="8" name="Picture 7" descr="A picture containing indoor, hanging, computer, table&#10;&#10;Description automatically generated">
              <a:extLst>
                <a:ext uri="{FF2B5EF4-FFF2-40B4-BE49-F238E27FC236}">
                  <a16:creationId xmlns:a16="http://schemas.microsoft.com/office/drawing/2014/main" id="{D79F265D-3791-4ECE-BD91-F9A3A34A7D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91" t="28373" r="82582" b="54913"/>
            <a:stretch/>
          </p:blipFill>
          <p:spPr>
            <a:xfrm>
              <a:off x="2604244" y="3225418"/>
              <a:ext cx="706620" cy="710048"/>
            </a:xfrm>
            <a:prstGeom prst="rect">
              <a:avLst/>
            </a:prstGeom>
          </p:spPr>
        </p:pic>
        <p:sp>
          <p:nvSpPr>
            <p:cNvPr id="190" name="Rectangle 189">
              <a:extLst>
                <a:ext uri="{FF2B5EF4-FFF2-40B4-BE49-F238E27FC236}">
                  <a16:creationId xmlns:a16="http://schemas.microsoft.com/office/drawing/2014/main" id="{FBAE56DA-44B4-483A-8E33-A3B19BF71226}"/>
                </a:ext>
              </a:extLst>
            </p:cNvPr>
            <p:cNvSpPr/>
            <p:nvPr/>
          </p:nvSpPr>
          <p:spPr>
            <a:xfrm>
              <a:off x="2520950" y="3143563"/>
              <a:ext cx="207014" cy="158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80CD91EA-1A1A-49CC-B3F1-E08CA290A43D}"/>
                </a:ext>
              </a:extLst>
            </p:cNvPr>
            <p:cNvSpPr/>
            <p:nvPr/>
          </p:nvSpPr>
          <p:spPr>
            <a:xfrm>
              <a:off x="2472588" y="3889312"/>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0CAE7987-673D-4076-8A46-866316646B1C}"/>
                </a:ext>
              </a:extLst>
            </p:cNvPr>
            <p:cNvSpPr/>
            <p:nvPr/>
          </p:nvSpPr>
          <p:spPr>
            <a:xfrm rot="18648015">
              <a:off x="3079352" y="3844357"/>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9F18E87A-CACE-40BD-9188-4358C4AFD988}"/>
              </a:ext>
            </a:extLst>
          </p:cNvPr>
          <p:cNvGrpSpPr/>
          <p:nvPr/>
        </p:nvGrpSpPr>
        <p:grpSpPr>
          <a:xfrm>
            <a:off x="255522" y="3162556"/>
            <a:ext cx="833823" cy="1047829"/>
            <a:chOff x="5589104" y="2933149"/>
            <a:chExt cx="833823" cy="1047829"/>
          </a:xfrm>
        </p:grpSpPr>
        <p:pic>
          <p:nvPicPr>
            <p:cNvPr id="186" name="Picture 185" descr="A picture containing indoor, hanging, computer, table&#10;&#10;Description automatically generated">
              <a:extLst>
                <a:ext uri="{FF2B5EF4-FFF2-40B4-BE49-F238E27FC236}">
                  <a16:creationId xmlns:a16="http://schemas.microsoft.com/office/drawing/2014/main" id="{4C702891-6CD3-4164-960C-22C475890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5" r="91488" b="83869"/>
            <a:stretch/>
          </p:blipFill>
          <p:spPr>
            <a:xfrm>
              <a:off x="5649649" y="3147387"/>
              <a:ext cx="653478" cy="685266"/>
            </a:xfrm>
            <a:prstGeom prst="rect">
              <a:avLst/>
            </a:prstGeom>
          </p:spPr>
        </p:pic>
        <p:sp>
          <p:nvSpPr>
            <p:cNvPr id="187" name="Rectangle 186">
              <a:extLst>
                <a:ext uri="{FF2B5EF4-FFF2-40B4-BE49-F238E27FC236}">
                  <a16:creationId xmlns:a16="http://schemas.microsoft.com/office/drawing/2014/main" id="{9D3CE7A9-F5BC-4CDB-9356-4A24C07CEDD8}"/>
                </a:ext>
              </a:extLst>
            </p:cNvPr>
            <p:cNvSpPr/>
            <p:nvPr/>
          </p:nvSpPr>
          <p:spPr>
            <a:xfrm>
              <a:off x="5589104" y="3804353"/>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BEFA62AF-6B78-422B-ABBA-1481325A1B0F}"/>
                </a:ext>
              </a:extLst>
            </p:cNvPr>
            <p:cNvSpPr/>
            <p:nvPr/>
          </p:nvSpPr>
          <p:spPr>
            <a:xfrm rot="3841663">
              <a:off x="6029424" y="3150027"/>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45F10270-83E3-41C8-8104-6901B3B8D418}"/>
              </a:ext>
            </a:extLst>
          </p:cNvPr>
          <p:cNvGrpSpPr/>
          <p:nvPr/>
        </p:nvGrpSpPr>
        <p:grpSpPr>
          <a:xfrm flipH="1">
            <a:off x="7035885" y="2177778"/>
            <a:ext cx="897146" cy="1025242"/>
            <a:chOff x="6542076" y="4182515"/>
            <a:chExt cx="897146" cy="1025242"/>
          </a:xfrm>
        </p:grpSpPr>
        <p:pic>
          <p:nvPicPr>
            <p:cNvPr id="65" name="Picture 64" descr="A picture containing indoor, hanging, computer, table&#10;&#10;Description automatically generated">
              <a:extLst>
                <a:ext uri="{FF2B5EF4-FFF2-40B4-BE49-F238E27FC236}">
                  <a16:creationId xmlns:a16="http://schemas.microsoft.com/office/drawing/2014/main" id="{BF711896-C3A6-4E22-AE59-31625C6503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32" t="83557" r="25980" b="4280"/>
            <a:stretch/>
          </p:blipFill>
          <p:spPr>
            <a:xfrm rot="16200000">
              <a:off x="6636906" y="4433711"/>
              <a:ext cx="959005" cy="516698"/>
            </a:xfrm>
            <a:prstGeom prst="rect">
              <a:avLst/>
            </a:prstGeom>
          </p:spPr>
        </p:pic>
        <p:sp>
          <p:nvSpPr>
            <p:cNvPr id="66" name="Rectangle 65">
              <a:extLst>
                <a:ext uri="{FF2B5EF4-FFF2-40B4-BE49-F238E27FC236}">
                  <a16:creationId xmlns:a16="http://schemas.microsoft.com/office/drawing/2014/main" id="{163D2284-FC33-45F8-9D51-C2AE8376AFD8}"/>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D768F26-3567-4AB9-A05A-6F8052B5CAA0}"/>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D2486BD-65C1-41CD-8916-6E85DDE337E8}"/>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9D4838A-EB20-4730-ACA2-24D87410662A}"/>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DA3525F-1808-4CA2-885A-6CDF0440EE3D}"/>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2018BE4-9F93-4320-88EE-74BCFB329493}"/>
              </a:ext>
            </a:extLst>
          </p:cNvPr>
          <p:cNvSpPr>
            <a:spLocks noGrp="1"/>
          </p:cNvSpPr>
          <p:nvPr>
            <p:ph type="title"/>
          </p:nvPr>
        </p:nvSpPr>
        <p:spPr>
          <a:xfrm>
            <a:off x="1322653" y="128344"/>
            <a:ext cx="7661430" cy="850063"/>
          </a:xfrm>
        </p:spPr>
        <p:txBody>
          <a:bodyPr>
            <a:normAutofit/>
          </a:bodyPr>
          <a:lstStyle/>
          <a:p>
            <a:r>
              <a:rPr lang="en-US" sz="3200" b="1" dirty="0"/>
              <a:t>Second Half of Glycolysis – Energy Generating</a:t>
            </a:r>
          </a:p>
        </p:txBody>
      </p:sp>
      <p:sp>
        <p:nvSpPr>
          <p:cNvPr id="7" name="TextBox 6">
            <a:extLst>
              <a:ext uri="{FF2B5EF4-FFF2-40B4-BE49-F238E27FC236}">
                <a16:creationId xmlns:a16="http://schemas.microsoft.com/office/drawing/2014/main" id="{14FFF026-FD4A-4473-A99C-DFE92B336333}"/>
              </a:ext>
            </a:extLst>
          </p:cNvPr>
          <p:cNvSpPr txBox="1"/>
          <p:nvPr/>
        </p:nvSpPr>
        <p:spPr>
          <a:xfrm>
            <a:off x="0" y="5696714"/>
            <a:ext cx="2836867" cy="307777"/>
          </a:xfrm>
          <a:prstGeom prst="rect">
            <a:avLst/>
          </a:prstGeom>
          <a:noFill/>
        </p:spPr>
        <p:txBody>
          <a:bodyPr wrap="none" rtlCol="0">
            <a:spAutoFit/>
          </a:bodyPr>
          <a:lstStyle/>
          <a:p>
            <a:r>
              <a:rPr lang="en-US" sz="1400" dirty="0"/>
              <a:t>Figure modified from </a:t>
            </a:r>
            <a:r>
              <a:rPr lang="en-US" sz="1400" dirty="0" err="1">
                <a:hlinkClick r:id="rId5"/>
              </a:rPr>
              <a:t>YassineMrabet</a:t>
            </a:r>
            <a:endParaRPr lang="en-US" sz="1400" dirty="0"/>
          </a:p>
        </p:txBody>
      </p:sp>
      <p:cxnSp>
        <p:nvCxnSpPr>
          <p:cNvPr id="72" name="Straight Arrow Connector 71">
            <a:extLst>
              <a:ext uri="{FF2B5EF4-FFF2-40B4-BE49-F238E27FC236}">
                <a16:creationId xmlns:a16="http://schemas.microsoft.com/office/drawing/2014/main" id="{8D5A122C-88A3-4C17-B44B-4CAC6A76599E}"/>
              </a:ext>
            </a:extLst>
          </p:cNvPr>
          <p:cNvCxnSpPr>
            <a:cxnSpLocks/>
          </p:cNvCxnSpPr>
          <p:nvPr/>
        </p:nvCxnSpPr>
        <p:spPr>
          <a:xfrm flipH="1" flipV="1">
            <a:off x="7642870" y="2312463"/>
            <a:ext cx="10536" cy="822935"/>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5557D1AF-9DF5-4DF5-82F3-1231F89BC56D}"/>
              </a:ext>
            </a:extLst>
          </p:cNvPr>
          <p:cNvSpPr txBox="1"/>
          <p:nvPr/>
        </p:nvSpPr>
        <p:spPr>
          <a:xfrm>
            <a:off x="7154484" y="2236223"/>
            <a:ext cx="441146" cy="369332"/>
          </a:xfrm>
          <a:prstGeom prst="rect">
            <a:avLst/>
          </a:prstGeom>
          <a:noFill/>
        </p:spPr>
        <p:txBody>
          <a:bodyPr wrap="none" rtlCol="0">
            <a:spAutoFit/>
          </a:bodyPr>
          <a:lstStyle/>
          <a:p>
            <a:r>
              <a:rPr lang="en-US" sz="900" b="1" dirty="0">
                <a:solidFill>
                  <a:schemeClr val="accent6">
                    <a:lumMod val="50000"/>
                  </a:schemeClr>
                </a:solidFill>
              </a:rPr>
              <a:t>NAD</a:t>
            </a:r>
            <a:r>
              <a:rPr lang="en-US" sz="900" b="1" baseline="30000" dirty="0">
                <a:solidFill>
                  <a:schemeClr val="accent6">
                    <a:lumMod val="50000"/>
                  </a:schemeClr>
                </a:solidFill>
              </a:rPr>
              <a:t>+</a:t>
            </a:r>
          </a:p>
          <a:p>
            <a:r>
              <a:rPr lang="en-US" sz="900" b="1" dirty="0">
                <a:solidFill>
                  <a:schemeClr val="accent2">
                    <a:lumMod val="50000"/>
                  </a:schemeClr>
                </a:solidFill>
              </a:rPr>
              <a:t>Pi</a:t>
            </a:r>
          </a:p>
        </p:txBody>
      </p:sp>
      <p:sp>
        <p:nvSpPr>
          <p:cNvPr id="76" name="TextBox 75">
            <a:extLst>
              <a:ext uri="{FF2B5EF4-FFF2-40B4-BE49-F238E27FC236}">
                <a16:creationId xmlns:a16="http://schemas.microsoft.com/office/drawing/2014/main" id="{4A6575BD-C664-404D-BD71-E65274EB2196}"/>
              </a:ext>
            </a:extLst>
          </p:cNvPr>
          <p:cNvSpPr txBox="1"/>
          <p:nvPr/>
        </p:nvSpPr>
        <p:spPr>
          <a:xfrm>
            <a:off x="6986645" y="2750208"/>
            <a:ext cx="500457" cy="369332"/>
          </a:xfrm>
          <a:prstGeom prst="rect">
            <a:avLst/>
          </a:prstGeom>
          <a:noFill/>
        </p:spPr>
        <p:txBody>
          <a:bodyPr wrap="none" rtlCol="0">
            <a:spAutoFit/>
          </a:bodyPr>
          <a:lstStyle/>
          <a:p>
            <a:pPr algn="ctr"/>
            <a:r>
              <a:rPr lang="en-US" sz="900" b="1" dirty="0">
                <a:solidFill>
                  <a:schemeClr val="accent6">
                    <a:lumMod val="50000"/>
                  </a:schemeClr>
                </a:solidFill>
              </a:rPr>
              <a:t>NADH </a:t>
            </a:r>
          </a:p>
          <a:p>
            <a:pPr algn="ctr"/>
            <a:r>
              <a:rPr lang="en-US" sz="900" b="1" dirty="0">
                <a:solidFill>
                  <a:schemeClr val="accent6">
                    <a:lumMod val="50000"/>
                  </a:schemeClr>
                </a:solidFill>
              </a:rPr>
              <a:t>+ H</a:t>
            </a:r>
            <a:r>
              <a:rPr lang="en-US" sz="900" b="1" baseline="30000" dirty="0">
                <a:solidFill>
                  <a:schemeClr val="accent6">
                    <a:lumMod val="50000"/>
                  </a:schemeClr>
                </a:solidFill>
              </a:rPr>
              <a:t>+</a:t>
            </a:r>
          </a:p>
        </p:txBody>
      </p:sp>
      <p:sp>
        <p:nvSpPr>
          <p:cNvPr id="77" name="TextBox 76">
            <a:extLst>
              <a:ext uri="{FF2B5EF4-FFF2-40B4-BE49-F238E27FC236}">
                <a16:creationId xmlns:a16="http://schemas.microsoft.com/office/drawing/2014/main" id="{DB4002C8-54C9-48FA-A542-A11BA968BE16}"/>
              </a:ext>
            </a:extLst>
          </p:cNvPr>
          <p:cNvSpPr txBox="1"/>
          <p:nvPr/>
        </p:nvSpPr>
        <p:spPr>
          <a:xfrm>
            <a:off x="7412973" y="2484123"/>
            <a:ext cx="1781400" cy="646331"/>
          </a:xfrm>
          <a:prstGeom prst="rect">
            <a:avLst/>
          </a:prstGeom>
          <a:noFill/>
        </p:spPr>
        <p:txBody>
          <a:bodyPr wrap="square" rtlCol="0">
            <a:spAutoFit/>
          </a:bodyPr>
          <a:lstStyle/>
          <a:p>
            <a:pPr algn="ctr"/>
            <a:r>
              <a:rPr lang="en-US" sz="1200" b="1" i="1" dirty="0">
                <a:solidFill>
                  <a:schemeClr val="accent1">
                    <a:lumMod val="50000"/>
                  </a:schemeClr>
                </a:solidFill>
              </a:rPr>
              <a:t>Glyceraldehyde </a:t>
            </a:r>
          </a:p>
          <a:p>
            <a:pPr algn="ctr"/>
            <a:r>
              <a:rPr lang="en-US" sz="1200" b="1" i="1" dirty="0">
                <a:solidFill>
                  <a:schemeClr val="accent1">
                    <a:lumMod val="50000"/>
                  </a:schemeClr>
                </a:solidFill>
              </a:rPr>
              <a:t>3-phosphate Dehydrogenase</a:t>
            </a:r>
            <a:endParaRPr lang="en-US" sz="1100" b="1" baseline="30000" dirty="0">
              <a:solidFill>
                <a:schemeClr val="accent6">
                  <a:lumMod val="75000"/>
                </a:schemeClr>
              </a:solidFill>
            </a:endParaRPr>
          </a:p>
        </p:txBody>
      </p:sp>
      <p:grpSp>
        <p:nvGrpSpPr>
          <p:cNvPr id="80" name="Group 79">
            <a:extLst>
              <a:ext uri="{FF2B5EF4-FFF2-40B4-BE49-F238E27FC236}">
                <a16:creationId xmlns:a16="http://schemas.microsoft.com/office/drawing/2014/main" id="{AFE3D6D6-BF88-4AD6-B194-4328B3ED6123}"/>
              </a:ext>
            </a:extLst>
          </p:cNvPr>
          <p:cNvGrpSpPr/>
          <p:nvPr/>
        </p:nvGrpSpPr>
        <p:grpSpPr>
          <a:xfrm>
            <a:off x="7241519" y="3189692"/>
            <a:ext cx="619965" cy="1145119"/>
            <a:chOff x="6395120" y="4439202"/>
            <a:chExt cx="619965" cy="1145119"/>
          </a:xfrm>
        </p:grpSpPr>
        <p:pic>
          <p:nvPicPr>
            <p:cNvPr id="78" name="Picture 77" descr="A picture containing indoor, hanging, computer, table&#10;&#10;Description automatically generated">
              <a:extLst>
                <a:ext uri="{FF2B5EF4-FFF2-40B4-BE49-F238E27FC236}">
                  <a16:creationId xmlns:a16="http://schemas.microsoft.com/office/drawing/2014/main" id="{963A23D3-F8A9-4B63-84C8-044F326A6F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202" t="73044" r="36509"/>
            <a:stretch/>
          </p:blipFill>
          <p:spPr>
            <a:xfrm>
              <a:off x="6531429" y="4439202"/>
              <a:ext cx="483656" cy="1145119"/>
            </a:xfrm>
            <a:prstGeom prst="rect">
              <a:avLst/>
            </a:prstGeom>
          </p:spPr>
        </p:pic>
        <p:sp>
          <p:nvSpPr>
            <p:cNvPr id="79" name="Rectangle 78">
              <a:extLst>
                <a:ext uri="{FF2B5EF4-FFF2-40B4-BE49-F238E27FC236}">
                  <a16:creationId xmlns:a16="http://schemas.microsoft.com/office/drawing/2014/main" id="{489C261F-CA95-48C6-902E-CDC456ECC2EE}"/>
                </a:ext>
              </a:extLst>
            </p:cNvPr>
            <p:cNvSpPr/>
            <p:nvPr/>
          </p:nvSpPr>
          <p:spPr>
            <a:xfrm>
              <a:off x="6395120" y="5226557"/>
              <a:ext cx="244219" cy="20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77073C9C-9965-471C-8E41-BB1420D81E41}"/>
              </a:ext>
            </a:extLst>
          </p:cNvPr>
          <p:cNvGrpSpPr/>
          <p:nvPr/>
        </p:nvGrpSpPr>
        <p:grpSpPr>
          <a:xfrm>
            <a:off x="5258235" y="3108328"/>
            <a:ext cx="776831" cy="1077446"/>
            <a:chOff x="5079284" y="3568735"/>
            <a:chExt cx="776831" cy="1077446"/>
          </a:xfrm>
        </p:grpSpPr>
        <p:pic>
          <p:nvPicPr>
            <p:cNvPr id="82" name="Picture 81" descr="A picture containing indoor, hanging, computer, table&#10;&#10;Description automatically generated">
              <a:extLst>
                <a:ext uri="{FF2B5EF4-FFF2-40B4-BE49-F238E27FC236}">
                  <a16:creationId xmlns:a16="http://schemas.microsoft.com/office/drawing/2014/main" id="{5986CA17-A564-4538-862B-FA82A0F7425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46" t="54641" r="51781" b="23024"/>
            <a:stretch/>
          </p:blipFill>
          <p:spPr>
            <a:xfrm>
              <a:off x="5295805" y="3697357"/>
              <a:ext cx="518705" cy="948824"/>
            </a:xfrm>
            <a:prstGeom prst="rect">
              <a:avLst/>
            </a:prstGeom>
          </p:spPr>
        </p:pic>
        <p:sp>
          <p:nvSpPr>
            <p:cNvPr id="83" name="Rectangle 82">
              <a:extLst>
                <a:ext uri="{FF2B5EF4-FFF2-40B4-BE49-F238E27FC236}">
                  <a16:creationId xmlns:a16="http://schemas.microsoft.com/office/drawing/2014/main" id="{F4A29CA8-A655-4556-81E7-D51BE73B3F2C}"/>
                </a:ext>
              </a:extLst>
            </p:cNvPr>
            <p:cNvSpPr/>
            <p:nvPr/>
          </p:nvSpPr>
          <p:spPr>
            <a:xfrm>
              <a:off x="5618104" y="365704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E8191FF-FE07-4BE0-B157-0DEEEBFA3F69}"/>
                </a:ext>
              </a:extLst>
            </p:cNvPr>
            <p:cNvSpPr/>
            <p:nvPr/>
          </p:nvSpPr>
          <p:spPr>
            <a:xfrm>
              <a:off x="5133658" y="3568735"/>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E9900EC-03DE-4254-B8A9-76FA0FE0970E}"/>
                </a:ext>
              </a:extLst>
            </p:cNvPr>
            <p:cNvSpPr/>
            <p:nvPr/>
          </p:nvSpPr>
          <p:spPr>
            <a:xfrm>
              <a:off x="5121342" y="4334634"/>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07312E3-4CAB-4984-94B0-E0FD58F15D33}"/>
                </a:ext>
              </a:extLst>
            </p:cNvPr>
            <p:cNvSpPr/>
            <p:nvPr/>
          </p:nvSpPr>
          <p:spPr>
            <a:xfrm>
              <a:off x="5079284" y="409369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53CAAD3C-E337-4B4C-AA6F-8A9D0CCED77D}"/>
              </a:ext>
            </a:extLst>
          </p:cNvPr>
          <p:cNvGrpSpPr/>
          <p:nvPr/>
        </p:nvGrpSpPr>
        <p:grpSpPr>
          <a:xfrm>
            <a:off x="858983" y="3100562"/>
            <a:ext cx="1383136" cy="1388748"/>
            <a:chOff x="3259587" y="3939946"/>
            <a:chExt cx="1383136" cy="1388748"/>
          </a:xfrm>
        </p:grpSpPr>
        <p:pic>
          <p:nvPicPr>
            <p:cNvPr id="88" name="Picture 87" descr="A picture containing indoor, hanging, computer, table&#10;&#10;Description automatically generated">
              <a:extLst>
                <a:ext uri="{FF2B5EF4-FFF2-40B4-BE49-F238E27FC236}">
                  <a16:creationId xmlns:a16="http://schemas.microsoft.com/office/drawing/2014/main" id="{75771B92-84DA-448A-AA5E-744B467E828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91" name="Rectangle 90">
              <a:extLst>
                <a:ext uri="{FF2B5EF4-FFF2-40B4-BE49-F238E27FC236}">
                  <a16:creationId xmlns:a16="http://schemas.microsoft.com/office/drawing/2014/main" id="{782E1D63-AFB5-4403-8491-45DF71557CCF}"/>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95686B61-5AC2-4899-B98A-B8D5FAA00E8B}"/>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Pyruvate</a:t>
              </a:r>
            </a:p>
            <a:p>
              <a:pPr algn="ctr"/>
              <a:r>
                <a:rPr lang="en-US" sz="1200" b="1" i="1" dirty="0">
                  <a:solidFill>
                    <a:schemeClr val="accent1">
                      <a:lumMod val="50000"/>
                    </a:schemeClr>
                  </a:solidFill>
                </a:rPr>
                <a:t>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89" name="Straight Arrow Connector 88">
              <a:extLst>
                <a:ext uri="{FF2B5EF4-FFF2-40B4-BE49-F238E27FC236}">
                  <a16:creationId xmlns:a16="http://schemas.microsoft.com/office/drawing/2014/main" id="{A92A2023-0018-4457-9EA8-A31885A1DA65}"/>
                </a:ext>
              </a:extLst>
            </p:cNvPr>
            <p:cNvCxnSpPr>
              <a:cxnSpLocks/>
            </p:cNvCxnSpPr>
            <p:nvPr/>
          </p:nvCxnSpPr>
          <p:spPr>
            <a:xfrm flipH="1">
              <a:off x="3504951" y="4556288"/>
              <a:ext cx="776812" cy="0"/>
            </a:xfrm>
            <a:prstGeom prst="straightConnector1">
              <a:avLst/>
            </a:prstGeom>
            <a:ln w="57150">
              <a:solidFill>
                <a:srgbClr val="D3561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E27FCEAC-1A50-4625-BDFC-32129E202FF2}"/>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CB667647-1592-4035-9391-1D0930891A08}"/>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8">
                <p14:nvContentPartPr>
                  <p14:cNvPr id="122" name="Ink 121">
                    <a:extLst>
                      <a:ext uri="{FF2B5EF4-FFF2-40B4-BE49-F238E27FC236}">
                        <a16:creationId xmlns:a16="http://schemas.microsoft.com/office/drawing/2014/main" id="{98616E7A-368B-4042-AC22-1E4F07C9C3F7}"/>
                      </a:ext>
                    </a:extLst>
                  </p14:cNvPr>
                  <p14:cNvContentPartPr/>
                  <p14:nvPr/>
                </p14:nvContentPartPr>
                <p14:xfrm>
                  <a:off x="4114590" y="4721085"/>
                  <a:ext cx="4680" cy="31680"/>
                </p14:xfrm>
              </p:contentPart>
            </mc:Choice>
            <mc:Fallback xmlns="">
              <p:pic>
                <p:nvPicPr>
                  <p:cNvPr id="122" name="Ink 121">
                    <a:extLst>
                      <a:ext uri="{FF2B5EF4-FFF2-40B4-BE49-F238E27FC236}">
                        <a16:creationId xmlns:a16="http://schemas.microsoft.com/office/drawing/2014/main" id="{98616E7A-368B-4042-AC22-1E4F07C9C3F7}"/>
                      </a:ext>
                    </a:extLst>
                  </p:cNvPr>
                  <p:cNvPicPr/>
                  <p:nvPr/>
                </p:nvPicPr>
                <p:blipFill>
                  <a:blip r:embed="rId9"/>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3" name="Ink 122">
                    <a:extLst>
                      <a:ext uri="{FF2B5EF4-FFF2-40B4-BE49-F238E27FC236}">
                        <a16:creationId xmlns:a16="http://schemas.microsoft.com/office/drawing/2014/main" id="{4C69A3D1-0E20-4BFB-A6A8-71702ABC8374}"/>
                      </a:ext>
                    </a:extLst>
                  </p14:cNvPr>
                  <p14:cNvContentPartPr/>
                  <p14:nvPr/>
                </p14:nvContentPartPr>
                <p14:xfrm>
                  <a:off x="4117830" y="4721085"/>
                  <a:ext cx="9000" cy="9000"/>
                </p14:xfrm>
              </p:contentPart>
            </mc:Choice>
            <mc:Fallback xmlns="">
              <p:pic>
                <p:nvPicPr>
                  <p:cNvPr id="123" name="Ink 122">
                    <a:extLst>
                      <a:ext uri="{FF2B5EF4-FFF2-40B4-BE49-F238E27FC236}">
                        <a16:creationId xmlns:a16="http://schemas.microsoft.com/office/drawing/2014/main" id="{4C69A3D1-0E20-4BFB-A6A8-71702ABC8374}"/>
                      </a:ext>
                    </a:extLst>
                  </p:cNvPr>
                  <p:cNvPicPr/>
                  <p:nvPr/>
                </p:nvPicPr>
                <p:blipFill>
                  <a:blip r:embed="rId11"/>
                  <a:stretch>
                    <a:fillRect/>
                  </a:stretch>
                </p:blipFill>
                <p:spPr>
                  <a:xfrm>
                    <a:off x="4108830" y="4712085"/>
                    <a:ext cx="26640" cy="26640"/>
                  </a:xfrm>
                  <a:prstGeom prst="rect">
                    <a:avLst/>
                  </a:prstGeom>
                </p:spPr>
              </p:pic>
            </mc:Fallback>
          </mc:AlternateContent>
        </p:grpSp>
        <p:grpSp>
          <p:nvGrpSpPr>
            <p:cNvPr id="129" name="Group 128">
              <a:extLst>
                <a:ext uri="{FF2B5EF4-FFF2-40B4-BE49-F238E27FC236}">
                  <a16:creationId xmlns:a16="http://schemas.microsoft.com/office/drawing/2014/main" id="{0112D3A5-432F-4E30-8DE2-B3016A358257}"/>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12">
                <p14:nvContentPartPr>
                  <p14:cNvPr id="125" name="Ink 124">
                    <a:extLst>
                      <a:ext uri="{FF2B5EF4-FFF2-40B4-BE49-F238E27FC236}">
                        <a16:creationId xmlns:a16="http://schemas.microsoft.com/office/drawing/2014/main" id="{5D7E984C-B37A-4E86-B12C-C89BBC7D17DB}"/>
                      </a:ext>
                    </a:extLst>
                  </p14:cNvPr>
                  <p14:cNvContentPartPr/>
                  <p14:nvPr/>
                </p14:nvContentPartPr>
                <p14:xfrm>
                  <a:off x="4206750" y="4705245"/>
                  <a:ext cx="360" cy="60480"/>
                </p14:xfrm>
              </p:contentPart>
            </mc:Choice>
            <mc:Fallback xmlns="">
              <p:pic>
                <p:nvPicPr>
                  <p:cNvPr id="125" name="Ink 124">
                    <a:extLst>
                      <a:ext uri="{FF2B5EF4-FFF2-40B4-BE49-F238E27FC236}">
                        <a16:creationId xmlns:a16="http://schemas.microsoft.com/office/drawing/2014/main" id="{5D7E984C-B37A-4E86-B12C-C89BBC7D17DB}"/>
                      </a:ext>
                    </a:extLst>
                  </p:cNvPr>
                  <p:cNvPicPr/>
                  <p:nvPr/>
                </p:nvPicPr>
                <p:blipFill>
                  <a:blip r:embed="rId13"/>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6" name="Ink 125">
                    <a:extLst>
                      <a:ext uri="{FF2B5EF4-FFF2-40B4-BE49-F238E27FC236}">
                        <a16:creationId xmlns:a16="http://schemas.microsoft.com/office/drawing/2014/main" id="{18BE8C38-909B-40C5-9A0F-A1D3A83BEDC3}"/>
                      </a:ext>
                    </a:extLst>
                  </p14:cNvPr>
                  <p14:cNvContentPartPr/>
                  <p14:nvPr/>
                </p14:nvContentPartPr>
                <p14:xfrm>
                  <a:off x="4212870" y="4682925"/>
                  <a:ext cx="3960" cy="83880"/>
                </p14:xfrm>
              </p:contentPart>
            </mc:Choice>
            <mc:Fallback xmlns="">
              <p:pic>
                <p:nvPicPr>
                  <p:cNvPr id="126" name="Ink 125">
                    <a:extLst>
                      <a:ext uri="{FF2B5EF4-FFF2-40B4-BE49-F238E27FC236}">
                        <a16:creationId xmlns:a16="http://schemas.microsoft.com/office/drawing/2014/main" id="{18BE8C38-909B-40C5-9A0F-A1D3A83BEDC3}"/>
                      </a:ext>
                    </a:extLst>
                  </p:cNvPr>
                  <p:cNvPicPr/>
                  <p:nvPr/>
                </p:nvPicPr>
                <p:blipFill>
                  <a:blip r:embed="rId15"/>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7" name="Ink 126">
                    <a:extLst>
                      <a:ext uri="{FF2B5EF4-FFF2-40B4-BE49-F238E27FC236}">
                        <a16:creationId xmlns:a16="http://schemas.microsoft.com/office/drawing/2014/main" id="{D98BFE3F-FC5A-4FC9-BBFA-A81629A692BA}"/>
                      </a:ext>
                    </a:extLst>
                  </p14:cNvPr>
                  <p14:cNvContentPartPr/>
                  <p14:nvPr/>
                </p14:nvContentPartPr>
                <p14:xfrm>
                  <a:off x="4220790" y="4714605"/>
                  <a:ext cx="18000" cy="36000"/>
                </p14:xfrm>
              </p:contentPart>
            </mc:Choice>
            <mc:Fallback xmlns="">
              <p:pic>
                <p:nvPicPr>
                  <p:cNvPr id="127" name="Ink 126">
                    <a:extLst>
                      <a:ext uri="{FF2B5EF4-FFF2-40B4-BE49-F238E27FC236}">
                        <a16:creationId xmlns:a16="http://schemas.microsoft.com/office/drawing/2014/main" id="{D98BFE3F-FC5A-4FC9-BBFA-A81629A692BA}"/>
                      </a:ext>
                    </a:extLst>
                  </p:cNvPr>
                  <p:cNvPicPr/>
                  <p:nvPr/>
                </p:nvPicPr>
                <p:blipFill>
                  <a:blip r:embed="rId17"/>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8" name="Ink 127">
                    <a:extLst>
                      <a:ext uri="{FF2B5EF4-FFF2-40B4-BE49-F238E27FC236}">
                        <a16:creationId xmlns:a16="http://schemas.microsoft.com/office/drawing/2014/main" id="{C56E5C67-8C0B-40C3-BEB3-618F1E066FB6}"/>
                      </a:ext>
                    </a:extLst>
                  </p14:cNvPr>
                  <p14:cNvContentPartPr/>
                  <p14:nvPr/>
                </p14:nvContentPartPr>
                <p14:xfrm>
                  <a:off x="4212870" y="4701645"/>
                  <a:ext cx="3960" cy="42480"/>
                </p14:xfrm>
              </p:contentPart>
            </mc:Choice>
            <mc:Fallback xmlns="">
              <p:pic>
                <p:nvPicPr>
                  <p:cNvPr id="128" name="Ink 127">
                    <a:extLst>
                      <a:ext uri="{FF2B5EF4-FFF2-40B4-BE49-F238E27FC236}">
                        <a16:creationId xmlns:a16="http://schemas.microsoft.com/office/drawing/2014/main" id="{C56E5C67-8C0B-40C3-BEB3-618F1E066FB6}"/>
                      </a:ext>
                    </a:extLst>
                  </p:cNvPr>
                  <p:cNvPicPr/>
                  <p:nvPr/>
                </p:nvPicPr>
                <p:blipFill>
                  <a:blip r:embed="rId19"/>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30" name="Ink 129">
                  <a:extLst>
                    <a:ext uri="{FF2B5EF4-FFF2-40B4-BE49-F238E27FC236}">
                      <a16:creationId xmlns:a16="http://schemas.microsoft.com/office/drawing/2014/main" id="{38914C43-4F53-46B7-B0CC-C999AD81C800}"/>
                    </a:ext>
                  </a:extLst>
                </p14:cNvPr>
                <p14:cNvContentPartPr/>
                <p14:nvPr/>
              </p14:nvContentPartPr>
              <p14:xfrm>
                <a:off x="3620310" y="4951125"/>
                <a:ext cx="228240" cy="149040"/>
              </p14:xfrm>
            </p:contentPart>
          </mc:Choice>
          <mc:Fallback xmlns="">
            <p:pic>
              <p:nvPicPr>
                <p:cNvPr id="130" name="Ink 129">
                  <a:extLst>
                    <a:ext uri="{FF2B5EF4-FFF2-40B4-BE49-F238E27FC236}">
                      <a16:creationId xmlns:a16="http://schemas.microsoft.com/office/drawing/2014/main" id="{38914C43-4F53-46B7-B0CC-C999AD81C800}"/>
                    </a:ext>
                  </a:extLst>
                </p:cNvPr>
                <p:cNvPicPr/>
                <p:nvPr/>
              </p:nvPicPr>
              <p:blipFill>
                <a:blip r:embed="rId21"/>
                <a:stretch>
                  <a:fillRect/>
                </a:stretch>
              </p:blipFill>
              <p:spPr>
                <a:xfrm>
                  <a:off x="3611670" y="4942485"/>
                  <a:ext cx="245880" cy="166680"/>
                </a:xfrm>
                <a:prstGeom prst="rect">
                  <a:avLst/>
                </a:prstGeom>
              </p:spPr>
            </p:pic>
          </mc:Fallback>
        </mc:AlternateContent>
        <p:grpSp>
          <p:nvGrpSpPr>
            <p:cNvPr id="131" name="Group 130">
              <a:extLst>
                <a:ext uri="{FF2B5EF4-FFF2-40B4-BE49-F238E27FC236}">
                  <a16:creationId xmlns:a16="http://schemas.microsoft.com/office/drawing/2014/main" id="{92F5D942-BE0D-4B34-A99D-C977861421FE}"/>
                </a:ext>
              </a:extLst>
            </p:cNvPr>
            <p:cNvGrpSpPr/>
            <p:nvPr/>
          </p:nvGrpSpPr>
          <p:grpSpPr>
            <a:xfrm>
              <a:off x="3600664" y="4871635"/>
              <a:ext cx="372012" cy="457059"/>
              <a:chOff x="3112790" y="3826845"/>
              <a:chExt cx="372012" cy="457059"/>
            </a:xfrm>
          </p:grpSpPr>
          <p:grpSp>
            <p:nvGrpSpPr>
              <p:cNvPr id="119" name="Group 118">
                <a:extLst>
                  <a:ext uri="{FF2B5EF4-FFF2-40B4-BE49-F238E27FC236}">
                    <a16:creationId xmlns:a16="http://schemas.microsoft.com/office/drawing/2014/main" id="{BB8789D3-D468-4911-9304-742F04E3ACB5}"/>
                  </a:ext>
                </a:extLst>
              </p:cNvPr>
              <p:cNvGrpSpPr/>
              <p:nvPr/>
            </p:nvGrpSpPr>
            <p:grpSpPr>
              <a:xfrm>
                <a:off x="3112790" y="3837627"/>
                <a:ext cx="372012" cy="446277"/>
                <a:chOff x="1972923" y="4000995"/>
                <a:chExt cx="372012" cy="446277"/>
              </a:xfrm>
            </p:grpSpPr>
            <p:pic>
              <p:nvPicPr>
                <p:cNvPr id="95" name="Picture 94" descr="A picture containing indoor, hanging, computer, table&#10;&#10;Description automatically generated">
                  <a:extLst>
                    <a:ext uri="{FF2B5EF4-FFF2-40B4-BE49-F238E27FC236}">
                      <a16:creationId xmlns:a16="http://schemas.microsoft.com/office/drawing/2014/main" id="{B46392DB-6BB7-49E3-AD5B-4B1931CDE0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14" name="Group 113">
                  <a:extLst>
                    <a:ext uri="{FF2B5EF4-FFF2-40B4-BE49-F238E27FC236}">
                      <a16:creationId xmlns:a16="http://schemas.microsoft.com/office/drawing/2014/main" id="{A8EE6035-42D5-4ED9-B5CF-AEC4019AF5E6}"/>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22">
                    <p14:nvContentPartPr>
                      <p14:cNvPr id="97" name="Ink 96">
                        <a:extLst>
                          <a:ext uri="{FF2B5EF4-FFF2-40B4-BE49-F238E27FC236}">
                            <a16:creationId xmlns:a16="http://schemas.microsoft.com/office/drawing/2014/main" id="{72510725-4DE1-4F31-A014-C8F128B8DD06}"/>
                          </a:ext>
                        </a:extLst>
                      </p14:cNvPr>
                      <p14:cNvContentPartPr/>
                      <p14:nvPr/>
                    </p14:nvContentPartPr>
                    <p14:xfrm>
                      <a:off x="2196510" y="4032045"/>
                      <a:ext cx="23040" cy="24840"/>
                    </p14:xfrm>
                  </p:contentPart>
                </mc:Choice>
                <mc:Fallback xmlns="">
                  <p:pic>
                    <p:nvPicPr>
                      <p:cNvPr id="97" name="Ink 96">
                        <a:extLst>
                          <a:ext uri="{FF2B5EF4-FFF2-40B4-BE49-F238E27FC236}">
                            <a16:creationId xmlns:a16="http://schemas.microsoft.com/office/drawing/2014/main" id="{72510725-4DE1-4F31-A014-C8F128B8DD06}"/>
                          </a:ext>
                        </a:extLst>
                      </p:cNvPr>
                      <p:cNvPicPr/>
                      <p:nvPr/>
                    </p:nvPicPr>
                    <p:blipFill>
                      <a:blip r:embed="rId23"/>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8" name="Ink 97">
                        <a:extLst>
                          <a:ext uri="{FF2B5EF4-FFF2-40B4-BE49-F238E27FC236}">
                            <a16:creationId xmlns:a16="http://schemas.microsoft.com/office/drawing/2014/main" id="{0F9AEB5E-48B1-4AAD-8301-3C44F76538B8}"/>
                          </a:ext>
                        </a:extLst>
                      </p14:cNvPr>
                      <p14:cNvContentPartPr/>
                      <p14:nvPr/>
                    </p14:nvContentPartPr>
                    <p14:xfrm>
                      <a:off x="2183910" y="4066965"/>
                      <a:ext cx="360" cy="360"/>
                    </p14:xfrm>
                  </p:contentPart>
                </mc:Choice>
                <mc:Fallback xmlns="">
                  <p:pic>
                    <p:nvPicPr>
                      <p:cNvPr id="98" name="Ink 97">
                        <a:extLst>
                          <a:ext uri="{FF2B5EF4-FFF2-40B4-BE49-F238E27FC236}">
                            <a16:creationId xmlns:a16="http://schemas.microsoft.com/office/drawing/2014/main" id="{0F9AEB5E-48B1-4AAD-8301-3C44F76538B8}"/>
                          </a:ext>
                        </a:extLst>
                      </p:cNvPr>
                      <p:cNvPicPr/>
                      <p:nvPr/>
                    </p:nvPicPr>
                    <p:blipFill>
                      <a:blip r:embed="rId25"/>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0" name="Ink 99">
                        <a:extLst>
                          <a:ext uri="{FF2B5EF4-FFF2-40B4-BE49-F238E27FC236}">
                            <a16:creationId xmlns:a16="http://schemas.microsoft.com/office/drawing/2014/main" id="{C98D69F2-642B-43A3-883E-3406CEFAD6D6}"/>
                          </a:ext>
                        </a:extLst>
                      </p14:cNvPr>
                      <p14:cNvContentPartPr/>
                      <p14:nvPr/>
                    </p14:nvContentPartPr>
                    <p14:xfrm>
                      <a:off x="2181030" y="4054365"/>
                      <a:ext cx="360" cy="360"/>
                    </p14:xfrm>
                  </p:contentPart>
                </mc:Choice>
                <mc:Fallback xmlns="">
                  <p:pic>
                    <p:nvPicPr>
                      <p:cNvPr id="100" name="Ink 99">
                        <a:extLst>
                          <a:ext uri="{FF2B5EF4-FFF2-40B4-BE49-F238E27FC236}">
                            <a16:creationId xmlns:a16="http://schemas.microsoft.com/office/drawing/2014/main" id="{C98D69F2-642B-43A3-883E-3406CEFAD6D6}"/>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1" name="Ink 100">
                        <a:extLst>
                          <a:ext uri="{FF2B5EF4-FFF2-40B4-BE49-F238E27FC236}">
                            <a16:creationId xmlns:a16="http://schemas.microsoft.com/office/drawing/2014/main" id="{B55A44A6-9BB9-462B-851D-FFB0D5E42B43}"/>
                          </a:ext>
                        </a:extLst>
                      </p14:cNvPr>
                      <p14:cNvContentPartPr/>
                      <p14:nvPr/>
                    </p14:nvContentPartPr>
                    <p14:xfrm>
                      <a:off x="2181030" y="4054365"/>
                      <a:ext cx="360" cy="360"/>
                    </p14:xfrm>
                  </p:contentPart>
                </mc:Choice>
                <mc:Fallback xmlns="">
                  <p:pic>
                    <p:nvPicPr>
                      <p:cNvPr id="101" name="Ink 100">
                        <a:extLst>
                          <a:ext uri="{FF2B5EF4-FFF2-40B4-BE49-F238E27FC236}">
                            <a16:creationId xmlns:a16="http://schemas.microsoft.com/office/drawing/2014/main" id="{B55A44A6-9BB9-462B-851D-FFB0D5E42B43}"/>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2" name="Ink 101">
                        <a:extLst>
                          <a:ext uri="{FF2B5EF4-FFF2-40B4-BE49-F238E27FC236}">
                            <a16:creationId xmlns:a16="http://schemas.microsoft.com/office/drawing/2014/main" id="{85167406-FC11-4B21-93C3-4569158767CC}"/>
                          </a:ext>
                        </a:extLst>
                      </p14:cNvPr>
                      <p14:cNvContentPartPr/>
                      <p14:nvPr/>
                    </p14:nvContentPartPr>
                    <p14:xfrm>
                      <a:off x="2183910" y="4047885"/>
                      <a:ext cx="360" cy="360"/>
                    </p14:xfrm>
                  </p:contentPart>
                </mc:Choice>
                <mc:Fallback xmlns="">
                  <p:pic>
                    <p:nvPicPr>
                      <p:cNvPr id="102" name="Ink 101">
                        <a:extLst>
                          <a:ext uri="{FF2B5EF4-FFF2-40B4-BE49-F238E27FC236}">
                            <a16:creationId xmlns:a16="http://schemas.microsoft.com/office/drawing/2014/main" id="{85167406-FC11-4B21-93C3-4569158767CC}"/>
                          </a:ext>
                        </a:extLst>
                      </p:cNvPr>
                      <p:cNvPicPr/>
                      <p:nvPr/>
                    </p:nvPicPr>
                    <p:blipFill>
                      <a:blip r:embed="rId25"/>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4" name="Ink 103">
                        <a:extLst>
                          <a:ext uri="{FF2B5EF4-FFF2-40B4-BE49-F238E27FC236}">
                            <a16:creationId xmlns:a16="http://schemas.microsoft.com/office/drawing/2014/main" id="{F9C47A29-29FA-4A8A-BFE4-0A2E0D24575F}"/>
                          </a:ext>
                        </a:extLst>
                      </p14:cNvPr>
                      <p14:cNvContentPartPr/>
                      <p14:nvPr/>
                    </p14:nvContentPartPr>
                    <p14:xfrm>
                      <a:off x="2196870" y="4063725"/>
                      <a:ext cx="360" cy="360"/>
                    </p14:xfrm>
                  </p:contentPart>
                </mc:Choice>
                <mc:Fallback xmlns="">
                  <p:pic>
                    <p:nvPicPr>
                      <p:cNvPr id="104" name="Ink 103">
                        <a:extLst>
                          <a:ext uri="{FF2B5EF4-FFF2-40B4-BE49-F238E27FC236}">
                            <a16:creationId xmlns:a16="http://schemas.microsoft.com/office/drawing/2014/main" id="{F9C47A29-29FA-4A8A-BFE4-0A2E0D24575F}"/>
                          </a:ext>
                        </a:extLst>
                      </p:cNvPr>
                      <p:cNvPicPr/>
                      <p:nvPr/>
                    </p:nvPicPr>
                    <p:blipFill>
                      <a:blip r:embed="rId25"/>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6" name="Ink 105">
                        <a:extLst>
                          <a:ext uri="{FF2B5EF4-FFF2-40B4-BE49-F238E27FC236}">
                            <a16:creationId xmlns:a16="http://schemas.microsoft.com/office/drawing/2014/main" id="{A0E0561D-C9E3-49BF-97B0-DA997983A42D}"/>
                          </a:ext>
                        </a:extLst>
                      </p14:cNvPr>
                      <p14:cNvContentPartPr/>
                      <p14:nvPr/>
                    </p14:nvContentPartPr>
                    <p14:xfrm>
                      <a:off x="2181030" y="4066965"/>
                      <a:ext cx="360" cy="360"/>
                    </p14:xfrm>
                  </p:contentPart>
                </mc:Choice>
                <mc:Fallback xmlns="">
                  <p:pic>
                    <p:nvPicPr>
                      <p:cNvPr id="106" name="Ink 105">
                        <a:extLst>
                          <a:ext uri="{FF2B5EF4-FFF2-40B4-BE49-F238E27FC236}">
                            <a16:creationId xmlns:a16="http://schemas.microsoft.com/office/drawing/2014/main" id="{A0E0561D-C9E3-49BF-97B0-DA997983A42D}"/>
                          </a:ext>
                        </a:extLst>
                      </p:cNvPr>
                      <p:cNvPicPr/>
                      <p:nvPr/>
                    </p:nvPicPr>
                    <p:blipFill>
                      <a:blip r:embed="rId25"/>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7" name="Ink 106">
                        <a:extLst>
                          <a:ext uri="{FF2B5EF4-FFF2-40B4-BE49-F238E27FC236}">
                            <a16:creationId xmlns:a16="http://schemas.microsoft.com/office/drawing/2014/main" id="{0FFC1A7C-1E73-4357-A957-89339D8552B7}"/>
                          </a:ext>
                        </a:extLst>
                      </p14:cNvPr>
                      <p14:cNvContentPartPr/>
                      <p14:nvPr/>
                    </p14:nvContentPartPr>
                    <p14:xfrm>
                      <a:off x="2183910" y="4073085"/>
                      <a:ext cx="360" cy="360"/>
                    </p14:xfrm>
                  </p:contentPart>
                </mc:Choice>
                <mc:Fallback xmlns="">
                  <p:pic>
                    <p:nvPicPr>
                      <p:cNvPr id="107" name="Ink 106">
                        <a:extLst>
                          <a:ext uri="{FF2B5EF4-FFF2-40B4-BE49-F238E27FC236}">
                            <a16:creationId xmlns:a16="http://schemas.microsoft.com/office/drawing/2014/main" id="{0FFC1A7C-1E73-4357-A957-89339D8552B7}"/>
                          </a:ext>
                        </a:extLst>
                      </p:cNvPr>
                      <p:cNvPicPr/>
                      <p:nvPr/>
                    </p:nvPicPr>
                    <p:blipFill>
                      <a:blip r:embed="rId25"/>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9" name="Ink 108">
                        <a:extLst>
                          <a:ext uri="{FF2B5EF4-FFF2-40B4-BE49-F238E27FC236}">
                            <a16:creationId xmlns:a16="http://schemas.microsoft.com/office/drawing/2014/main" id="{888ECDC9-B5FC-4168-9C4E-97395DA4B59E}"/>
                          </a:ext>
                        </a:extLst>
                      </p14:cNvPr>
                      <p14:cNvContentPartPr/>
                      <p14:nvPr/>
                    </p14:nvContentPartPr>
                    <p14:xfrm>
                      <a:off x="2193630" y="4073085"/>
                      <a:ext cx="360" cy="360"/>
                    </p14:xfrm>
                  </p:contentPart>
                </mc:Choice>
                <mc:Fallback xmlns="">
                  <p:pic>
                    <p:nvPicPr>
                      <p:cNvPr id="109" name="Ink 108">
                        <a:extLst>
                          <a:ext uri="{FF2B5EF4-FFF2-40B4-BE49-F238E27FC236}">
                            <a16:creationId xmlns:a16="http://schemas.microsoft.com/office/drawing/2014/main" id="{888ECDC9-B5FC-4168-9C4E-97395DA4B59E}"/>
                          </a:ext>
                        </a:extLst>
                      </p:cNvPr>
                      <p:cNvPicPr/>
                      <p:nvPr/>
                    </p:nvPicPr>
                    <p:blipFill>
                      <a:blip r:embed="rId25"/>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1" name="Ink 110">
                        <a:extLst>
                          <a:ext uri="{FF2B5EF4-FFF2-40B4-BE49-F238E27FC236}">
                            <a16:creationId xmlns:a16="http://schemas.microsoft.com/office/drawing/2014/main" id="{4BCC4D91-5EC6-4CD6-8FE4-AEDDE97C9F96}"/>
                          </a:ext>
                        </a:extLst>
                      </p14:cNvPr>
                      <p14:cNvContentPartPr/>
                      <p14:nvPr/>
                    </p14:nvContentPartPr>
                    <p14:xfrm>
                      <a:off x="2183910" y="4079565"/>
                      <a:ext cx="360" cy="360"/>
                    </p14:xfrm>
                  </p:contentPart>
                </mc:Choice>
                <mc:Fallback xmlns="">
                  <p:pic>
                    <p:nvPicPr>
                      <p:cNvPr id="111" name="Ink 110">
                        <a:extLst>
                          <a:ext uri="{FF2B5EF4-FFF2-40B4-BE49-F238E27FC236}">
                            <a16:creationId xmlns:a16="http://schemas.microsoft.com/office/drawing/2014/main" id="{4BCC4D91-5EC6-4CD6-8FE4-AEDDE97C9F96}"/>
                          </a:ext>
                        </a:extLst>
                      </p:cNvPr>
                      <p:cNvPicPr/>
                      <p:nvPr/>
                    </p:nvPicPr>
                    <p:blipFill>
                      <a:blip r:embed="rId25"/>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3" name="Ink 112">
                        <a:extLst>
                          <a:ext uri="{FF2B5EF4-FFF2-40B4-BE49-F238E27FC236}">
                            <a16:creationId xmlns:a16="http://schemas.microsoft.com/office/drawing/2014/main" id="{1F25A5C7-139A-4F95-9C5F-A100C329C92D}"/>
                          </a:ext>
                        </a:extLst>
                      </p14:cNvPr>
                      <p14:cNvContentPartPr/>
                      <p14:nvPr/>
                    </p14:nvContentPartPr>
                    <p14:xfrm>
                      <a:off x="2181030" y="4082805"/>
                      <a:ext cx="360" cy="360"/>
                    </p14:xfrm>
                  </p:contentPart>
                </mc:Choice>
                <mc:Fallback xmlns="">
                  <p:pic>
                    <p:nvPicPr>
                      <p:cNvPr id="113" name="Ink 112">
                        <a:extLst>
                          <a:ext uri="{FF2B5EF4-FFF2-40B4-BE49-F238E27FC236}">
                            <a16:creationId xmlns:a16="http://schemas.microsoft.com/office/drawing/2014/main" id="{1F25A5C7-139A-4F95-9C5F-A100C329C92D}"/>
                          </a:ext>
                        </a:extLst>
                      </p:cNvPr>
                      <p:cNvPicPr/>
                      <p:nvPr/>
                    </p:nvPicPr>
                    <p:blipFill>
                      <a:blip r:embed="rId25"/>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35">
                <p14:nvContentPartPr>
                  <p14:cNvPr id="120" name="Ink 119">
                    <a:extLst>
                      <a:ext uri="{FF2B5EF4-FFF2-40B4-BE49-F238E27FC236}">
                        <a16:creationId xmlns:a16="http://schemas.microsoft.com/office/drawing/2014/main" id="{18053C4D-62EB-4E1B-A2B8-CB3A971A33D0}"/>
                      </a:ext>
                    </a:extLst>
                  </p14:cNvPr>
                  <p14:cNvContentPartPr/>
                  <p14:nvPr/>
                </p14:nvContentPartPr>
                <p14:xfrm>
                  <a:off x="3321870" y="3826845"/>
                  <a:ext cx="51120" cy="40320"/>
                </p14:xfrm>
              </p:contentPart>
            </mc:Choice>
            <mc:Fallback xmlns="">
              <p:pic>
                <p:nvPicPr>
                  <p:cNvPr id="120" name="Ink 119">
                    <a:extLst>
                      <a:ext uri="{FF2B5EF4-FFF2-40B4-BE49-F238E27FC236}">
                        <a16:creationId xmlns:a16="http://schemas.microsoft.com/office/drawing/2014/main" id="{18053C4D-62EB-4E1B-A2B8-CB3A971A33D0}"/>
                      </a:ext>
                    </a:extLst>
                  </p:cNvPr>
                  <p:cNvPicPr/>
                  <p:nvPr/>
                </p:nvPicPr>
                <p:blipFill>
                  <a:blip r:embed="rId36"/>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21" name="Ink 120">
                    <a:extLst>
                      <a:ext uri="{FF2B5EF4-FFF2-40B4-BE49-F238E27FC236}">
                        <a16:creationId xmlns:a16="http://schemas.microsoft.com/office/drawing/2014/main" id="{0C7710C0-DF52-44AE-9A0D-33237941D693}"/>
                      </a:ext>
                    </a:extLst>
                  </p14:cNvPr>
                  <p14:cNvContentPartPr/>
                  <p14:nvPr/>
                </p14:nvContentPartPr>
                <p14:xfrm>
                  <a:off x="3324030" y="3847005"/>
                  <a:ext cx="52560" cy="33120"/>
                </p14:xfrm>
              </p:contentPart>
            </mc:Choice>
            <mc:Fallback xmlns="">
              <p:pic>
                <p:nvPicPr>
                  <p:cNvPr id="121" name="Ink 120">
                    <a:extLst>
                      <a:ext uri="{FF2B5EF4-FFF2-40B4-BE49-F238E27FC236}">
                        <a16:creationId xmlns:a16="http://schemas.microsoft.com/office/drawing/2014/main" id="{0C7710C0-DF52-44AE-9A0D-33237941D693}"/>
                      </a:ext>
                    </a:extLst>
                  </p:cNvPr>
                  <p:cNvPicPr/>
                  <p:nvPr/>
                </p:nvPicPr>
                <p:blipFill>
                  <a:blip r:embed="rId38"/>
                  <a:stretch>
                    <a:fillRect/>
                  </a:stretch>
                </p:blipFill>
                <p:spPr>
                  <a:xfrm>
                    <a:off x="3315030" y="3838005"/>
                    <a:ext cx="70200" cy="50760"/>
                  </a:xfrm>
                  <a:prstGeom prst="rect">
                    <a:avLst/>
                  </a:prstGeom>
                </p:spPr>
              </p:pic>
            </mc:Fallback>
          </mc:AlternateContent>
        </p:grpSp>
        <p:pic>
          <p:nvPicPr>
            <p:cNvPr id="92" name="Picture 91" descr="A picture containing indoor, hanging, computer, table&#10;&#10;Description automatically generated">
              <a:extLst>
                <a:ext uri="{FF2B5EF4-FFF2-40B4-BE49-F238E27FC236}">
                  <a16:creationId xmlns:a16="http://schemas.microsoft.com/office/drawing/2014/main" id="{5A47E1DB-88FB-434B-8764-41E8D2B01A43}"/>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sp>
        <p:nvSpPr>
          <p:cNvPr id="133" name="TextBox 132">
            <a:extLst>
              <a:ext uri="{FF2B5EF4-FFF2-40B4-BE49-F238E27FC236}">
                <a16:creationId xmlns:a16="http://schemas.microsoft.com/office/drawing/2014/main" id="{AC213FDE-66F4-4260-B063-230E1F6577EF}"/>
              </a:ext>
            </a:extLst>
          </p:cNvPr>
          <p:cNvSpPr txBox="1"/>
          <p:nvPr/>
        </p:nvSpPr>
        <p:spPr>
          <a:xfrm>
            <a:off x="4746436" y="4123868"/>
            <a:ext cx="1857657" cy="276999"/>
          </a:xfrm>
          <a:prstGeom prst="rect">
            <a:avLst/>
          </a:prstGeom>
          <a:noFill/>
        </p:spPr>
        <p:txBody>
          <a:bodyPr wrap="square" rtlCol="0">
            <a:spAutoFit/>
          </a:bodyPr>
          <a:lstStyle/>
          <a:p>
            <a:pPr algn="ctr"/>
            <a:r>
              <a:rPr lang="en-US" sz="1200" b="1" dirty="0"/>
              <a:t>3-Phosphoglycerate</a:t>
            </a:r>
          </a:p>
        </p:txBody>
      </p:sp>
      <p:grpSp>
        <p:nvGrpSpPr>
          <p:cNvPr id="141" name="Group 140">
            <a:extLst>
              <a:ext uri="{FF2B5EF4-FFF2-40B4-BE49-F238E27FC236}">
                <a16:creationId xmlns:a16="http://schemas.microsoft.com/office/drawing/2014/main" id="{E5CA88B2-645E-4F3C-ADBD-349A9854C957}"/>
              </a:ext>
            </a:extLst>
          </p:cNvPr>
          <p:cNvGrpSpPr/>
          <p:nvPr/>
        </p:nvGrpSpPr>
        <p:grpSpPr>
          <a:xfrm>
            <a:off x="3402891" y="3152805"/>
            <a:ext cx="1057196" cy="962823"/>
            <a:chOff x="3049678" y="3704377"/>
            <a:chExt cx="1057196" cy="962823"/>
          </a:xfrm>
        </p:grpSpPr>
        <p:pic>
          <p:nvPicPr>
            <p:cNvPr id="136" name="Picture 135" descr="A picture containing indoor, hanging, computer, table&#10;&#10;Description automatically generated">
              <a:extLst>
                <a:ext uri="{FF2B5EF4-FFF2-40B4-BE49-F238E27FC236}">
                  <a16:creationId xmlns:a16="http://schemas.microsoft.com/office/drawing/2014/main" id="{0CE844D2-2C59-4854-A982-FAB257E0950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846" t="40886" r="65863" b="40846"/>
            <a:stretch/>
          </p:blipFill>
          <p:spPr>
            <a:xfrm>
              <a:off x="3215307" y="3859123"/>
              <a:ext cx="666630" cy="776062"/>
            </a:xfrm>
            <a:prstGeom prst="rect">
              <a:avLst/>
            </a:prstGeom>
          </p:spPr>
        </p:pic>
        <p:sp>
          <p:nvSpPr>
            <p:cNvPr id="137" name="Rectangle 136">
              <a:extLst>
                <a:ext uri="{FF2B5EF4-FFF2-40B4-BE49-F238E27FC236}">
                  <a16:creationId xmlns:a16="http://schemas.microsoft.com/office/drawing/2014/main" id="{E50FEC6E-17CD-4400-A3D2-1D81775DDBC1}"/>
                </a:ext>
              </a:extLst>
            </p:cNvPr>
            <p:cNvSpPr/>
            <p:nvPr/>
          </p:nvSpPr>
          <p:spPr>
            <a:xfrm rot="1543199">
              <a:off x="3609915" y="3794127"/>
              <a:ext cx="398803" cy="18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DD34CF1C-6CC6-4164-9EA5-586FE6CF7FA6}"/>
                </a:ext>
              </a:extLst>
            </p:cNvPr>
            <p:cNvSpPr/>
            <p:nvPr/>
          </p:nvSpPr>
          <p:spPr>
            <a:xfrm rot="1543199">
              <a:off x="3767313" y="445121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B302885-AD71-470D-8D02-13915C6377EB}"/>
                </a:ext>
              </a:extLst>
            </p:cNvPr>
            <p:cNvSpPr/>
            <p:nvPr/>
          </p:nvSpPr>
          <p:spPr>
            <a:xfrm rot="2812195">
              <a:off x="2987890" y="4247389"/>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1E8FDEF3-BEBD-48B0-A05F-85255B443BC3}"/>
                </a:ext>
              </a:extLst>
            </p:cNvPr>
            <p:cNvSpPr/>
            <p:nvPr/>
          </p:nvSpPr>
          <p:spPr>
            <a:xfrm rot="2812195">
              <a:off x="3000878" y="376616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TextBox 141">
            <a:extLst>
              <a:ext uri="{FF2B5EF4-FFF2-40B4-BE49-F238E27FC236}">
                <a16:creationId xmlns:a16="http://schemas.microsoft.com/office/drawing/2014/main" id="{1D10FC2C-6D91-4033-9B23-548918C6C743}"/>
              </a:ext>
            </a:extLst>
          </p:cNvPr>
          <p:cNvSpPr txBox="1"/>
          <p:nvPr/>
        </p:nvSpPr>
        <p:spPr>
          <a:xfrm>
            <a:off x="3008725" y="4130016"/>
            <a:ext cx="1857657" cy="276999"/>
          </a:xfrm>
          <a:prstGeom prst="rect">
            <a:avLst/>
          </a:prstGeom>
          <a:noFill/>
        </p:spPr>
        <p:txBody>
          <a:bodyPr wrap="square" rtlCol="0">
            <a:spAutoFit/>
          </a:bodyPr>
          <a:lstStyle/>
          <a:p>
            <a:pPr algn="ctr"/>
            <a:r>
              <a:rPr lang="en-US" sz="1200" b="1" dirty="0"/>
              <a:t>2-Phosphoglycerate</a:t>
            </a:r>
          </a:p>
        </p:txBody>
      </p:sp>
      <p:sp>
        <p:nvSpPr>
          <p:cNvPr id="143" name="TextBox 142">
            <a:extLst>
              <a:ext uri="{FF2B5EF4-FFF2-40B4-BE49-F238E27FC236}">
                <a16:creationId xmlns:a16="http://schemas.microsoft.com/office/drawing/2014/main" id="{C8360A6B-BD85-413D-8054-4B42FED57284}"/>
              </a:ext>
            </a:extLst>
          </p:cNvPr>
          <p:cNvSpPr txBox="1"/>
          <p:nvPr/>
        </p:nvSpPr>
        <p:spPr>
          <a:xfrm>
            <a:off x="1402407" y="4084746"/>
            <a:ext cx="1857657" cy="461665"/>
          </a:xfrm>
          <a:prstGeom prst="rect">
            <a:avLst/>
          </a:prstGeom>
          <a:noFill/>
        </p:spPr>
        <p:txBody>
          <a:bodyPr wrap="square" rtlCol="0">
            <a:spAutoFit/>
          </a:bodyPr>
          <a:lstStyle/>
          <a:p>
            <a:pPr algn="ctr"/>
            <a:r>
              <a:rPr lang="en-US" sz="1200" b="1" dirty="0" err="1"/>
              <a:t>Phosphoenol</a:t>
            </a:r>
            <a:r>
              <a:rPr lang="en-US" sz="1200" b="1" dirty="0"/>
              <a:t>-</a:t>
            </a:r>
          </a:p>
          <a:p>
            <a:pPr algn="ctr"/>
            <a:r>
              <a:rPr lang="en-US" sz="1200" b="1" dirty="0"/>
              <a:t>Pyruvate</a:t>
            </a:r>
          </a:p>
        </p:txBody>
      </p:sp>
      <p:sp>
        <p:nvSpPr>
          <p:cNvPr id="144" name="TextBox 143">
            <a:extLst>
              <a:ext uri="{FF2B5EF4-FFF2-40B4-BE49-F238E27FC236}">
                <a16:creationId xmlns:a16="http://schemas.microsoft.com/office/drawing/2014/main" id="{A492B41E-44D1-42EC-9560-74E48BD69265}"/>
              </a:ext>
            </a:extLst>
          </p:cNvPr>
          <p:cNvSpPr txBox="1"/>
          <p:nvPr/>
        </p:nvSpPr>
        <p:spPr>
          <a:xfrm>
            <a:off x="153980" y="4096872"/>
            <a:ext cx="1093152" cy="276999"/>
          </a:xfrm>
          <a:prstGeom prst="rect">
            <a:avLst/>
          </a:prstGeom>
          <a:noFill/>
        </p:spPr>
        <p:txBody>
          <a:bodyPr wrap="square" rtlCol="0">
            <a:spAutoFit/>
          </a:bodyPr>
          <a:lstStyle/>
          <a:p>
            <a:pPr algn="ctr"/>
            <a:r>
              <a:rPr lang="en-US" sz="1200" b="1" dirty="0"/>
              <a:t>Pyruvate</a:t>
            </a:r>
          </a:p>
        </p:txBody>
      </p:sp>
      <p:pic>
        <p:nvPicPr>
          <p:cNvPr id="145" name="Picture 144" descr="A picture containing indoor, hanging, computer, table&#10;&#10;Description automatically generated">
            <a:extLst>
              <a:ext uri="{FF2B5EF4-FFF2-40B4-BE49-F238E27FC236}">
                <a16:creationId xmlns:a16="http://schemas.microsoft.com/office/drawing/2014/main" id="{C0791A1E-DF8F-4DFB-BDE9-BE930639CBB1}"/>
              </a:ext>
            </a:extLst>
          </p:cNvPr>
          <p:cNvPicPr>
            <a:picLocks noChangeAspect="1"/>
          </p:cNvPicPr>
          <p:nvPr/>
        </p:nvPicPr>
        <p:blipFill rotWithShape="1">
          <a:blip r:embed="rId40" cstate="print">
            <a:extLst>
              <a:ext uri="{28A0092B-C50C-407E-A947-70E740481C1C}">
                <a14:useLocalDpi xmlns:a14="http://schemas.microsoft.com/office/drawing/2010/main" val="0"/>
              </a:ext>
            </a:extLst>
          </a:blip>
          <a:srcRect l="16736" t="38793" r="78508" b="52127"/>
          <a:stretch/>
        </p:blipFill>
        <p:spPr>
          <a:xfrm rot="20779097">
            <a:off x="2853483" y="3800456"/>
            <a:ext cx="434865" cy="385713"/>
          </a:xfrm>
          <a:prstGeom prst="rect">
            <a:avLst/>
          </a:prstGeom>
        </p:spPr>
      </p:pic>
      <p:cxnSp>
        <p:nvCxnSpPr>
          <p:cNvPr id="146" name="Straight Arrow Connector 145">
            <a:extLst>
              <a:ext uri="{FF2B5EF4-FFF2-40B4-BE49-F238E27FC236}">
                <a16:creationId xmlns:a16="http://schemas.microsoft.com/office/drawing/2014/main" id="{74BBEF85-984A-4C3E-9B6D-CDD89045BDFB}"/>
              </a:ext>
            </a:extLst>
          </p:cNvPr>
          <p:cNvCxnSpPr>
            <a:cxnSpLocks/>
          </p:cNvCxnSpPr>
          <p:nvPr/>
        </p:nvCxnSpPr>
        <p:spPr>
          <a:xfrm>
            <a:off x="4345201" y="374584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90BDD01-E2CA-42B9-A065-F9FD81401D0F}"/>
              </a:ext>
            </a:extLst>
          </p:cNvPr>
          <p:cNvSpPr txBox="1"/>
          <p:nvPr/>
        </p:nvSpPr>
        <p:spPr>
          <a:xfrm>
            <a:off x="3993368" y="3196640"/>
            <a:ext cx="1663342" cy="461665"/>
          </a:xfrm>
          <a:prstGeom prst="rect">
            <a:avLst/>
          </a:prstGeom>
          <a:noFill/>
        </p:spPr>
        <p:txBody>
          <a:bodyPr wrap="square" rtlCol="0">
            <a:spAutoFit/>
          </a:bodyPr>
          <a:lstStyle/>
          <a:p>
            <a:pPr algn="ctr"/>
            <a:r>
              <a:rPr lang="en-US" sz="1200" b="1" i="1" dirty="0">
                <a:solidFill>
                  <a:schemeClr val="accent1">
                    <a:lumMod val="50000"/>
                  </a:schemeClr>
                </a:solidFill>
              </a:rPr>
              <a:t>Phosphoglycerate Mutase</a:t>
            </a:r>
          </a:p>
        </p:txBody>
      </p:sp>
      <p:grpSp>
        <p:nvGrpSpPr>
          <p:cNvPr id="149" name="Group 148">
            <a:extLst>
              <a:ext uri="{FF2B5EF4-FFF2-40B4-BE49-F238E27FC236}">
                <a16:creationId xmlns:a16="http://schemas.microsoft.com/office/drawing/2014/main" id="{E06F168B-2A76-4466-9B65-D51A48DE3D02}"/>
              </a:ext>
            </a:extLst>
          </p:cNvPr>
          <p:cNvGrpSpPr/>
          <p:nvPr/>
        </p:nvGrpSpPr>
        <p:grpSpPr>
          <a:xfrm>
            <a:off x="6015795" y="3272187"/>
            <a:ext cx="1383136" cy="1388748"/>
            <a:chOff x="3259587" y="3939946"/>
            <a:chExt cx="1383136" cy="1388748"/>
          </a:xfrm>
        </p:grpSpPr>
        <p:pic>
          <p:nvPicPr>
            <p:cNvPr id="150" name="Picture 149" descr="A picture containing indoor, hanging, computer, table&#10;&#10;Description automatically generated">
              <a:extLst>
                <a:ext uri="{FF2B5EF4-FFF2-40B4-BE49-F238E27FC236}">
                  <a16:creationId xmlns:a16="http://schemas.microsoft.com/office/drawing/2014/main" id="{FD5A8C24-B300-48DE-8D5D-298510D8A95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151" name="Rectangle 150">
              <a:extLst>
                <a:ext uri="{FF2B5EF4-FFF2-40B4-BE49-F238E27FC236}">
                  <a16:creationId xmlns:a16="http://schemas.microsoft.com/office/drawing/2014/main" id="{CFC6C706-042F-49F6-A7A0-428F8176F074}"/>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128B457A-CB20-4016-9718-081351A50B33}"/>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Phosphoglycerate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153" name="Straight Arrow Connector 152">
              <a:extLst>
                <a:ext uri="{FF2B5EF4-FFF2-40B4-BE49-F238E27FC236}">
                  <a16:creationId xmlns:a16="http://schemas.microsoft.com/office/drawing/2014/main" id="{226BFFA2-E443-4A9A-B6C8-ACC559C8609B}"/>
                </a:ext>
              </a:extLst>
            </p:cNvPr>
            <p:cNvCxnSpPr>
              <a:cxnSpLocks/>
            </p:cNvCxnSpPr>
            <p:nvPr/>
          </p:nvCxnSpPr>
          <p:spPr>
            <a:xfrm flipH="1" flipV="1">
              <a:off x="3400510" y="4565615"/>
              <a:ext cx="1094887" cy="5813"/>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88BBDD3A-0EA7-4849-9844-5FEA126D0C6D}"/>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a:extLst>
                <a:ext uri="{FF2B5EF4-FFF2-40B4-BE49-F238E27FC236}">
                  <a16:creationId xmlns:a16="http://schemas.microsoft.com/office/drawing/2014/main" id="{9EA8141E-5E09-4320-8661-C2B8580B232B}"/>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41">
                <p14:nvContentPartPr>
                  <p14:cNvPr id="180" name="Ink 179">
                    <a:extLst>
                      <a:ext uri="{FF2B5EF4-FFF2-40B4-BE49-F238E27FC236}">
                        <a16:creationId xmlns:a16="http://schemas.microsoft.com/office/drawing/2014/main" id="{422CD5AE-D7A4-4A50-ACD4-6278A2576104}"/>
                      </a:ext>
                    </a:extLst>
                  </p14:cNvPr>
                  <p14:cNvContentPartPr/>
                  <p14:nvPr/>
                </p14:nvContentPartPr>
                <p14:xfrm>
                  <a:off x="4114590" y="4721085"/>
                  <a:ext cx="4680" cy="31680"/>
                </p14:xfrm>
              </p:contentPart>
            </mc:Choice>
            <mc:Fallback xmlns="">
              <p:pic>
                <p:nvPicPr>
                  <p:cNvPr id="180" name="Ink 179">
                    <a:extLst>
                      <a:ext uri="{FF2B5EF4-FFF2-40B4-BE49-F238E27FC236}">
                        <a16:creationId xmlns:a16="http://schemas.microsoft.com/office/drawing/2014/main" id="{422CD5AE-D7A4-4A50-ACD4-6278A2576104}"/>
                      </a:ext>
                    </a:extLst>
                  </p:cNvPr>
                  <p:cNvPicPr/>
                  <p:nvPr/>
                </p:nvPicPr>
                <p:blipFill>
                  <a:blip r:embed="rId9"/>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1" name="Ink 180">
                    <a:extLst>
                      <a:ext uri="{FF2B5EF4-FFF2-40B4-BE49-F238E27FC236}">
                        <a16:creationId xmlns:a16="http://schemas.microsoft.com/office/drawing/2014/main" id="{CAF5ADDB-0A11-45ED-9DB3-65AD5E76FCB8}"/>
                      </a:ext>
                    </a:extLst>
                  </p14:cNvPr>
                  <p14:cNvContentPartPr/>
                  <p14:nvPr/>
                </p14:nvContentPartPr>
                <p14:xfrm>
                  <a:off x="4117830" y="4721085"/>
                  <a:ext cx="9000" cy="9000"/>
                </p14:xfrm>
              </p:contentPart>
            </mc:Choice>
            <mc:Fallback xmlns="">
              <p:pic>
                <p:nvPicPr>
                  <p:cNvPr id="181" name="Ink 180">
                    <a:extLst>
                      <a:ext uri="{FF2B5EF4-FFF2-40B4-BE49-F238E27FC236}">
                        <a16:creationId xmlns:a16="http://schemas.microsoft.com/office/drawing/2014/main" id="{CAF5ADDB-0A11-45ED-9DB3-65AD5E76FCB8}"/>
                      </a:ext>
                    </a:extLst>
                  </p:cNvPr>
                  <p:cNvPicPr/>
                  <p:nvPr/>
                </p:nvPicPr>
                <p:blipFill>
                  <a:blip r:embed="rId11"/>
                  <a:stretch>
                    <a:fillRect/>
                  </a:stretch>
                </p:blipFill>
                <p:spPr>
                  <a:xfrm>
                    <a:off x="4108830" y="4712085"/>
                    <a:ext cx="26640" cy="26640"/>
                  </a:xfrm>
                  <a:prstGeom prst="rect">
                    <a:avLst/>
                  </a:prstGeom>
                </p:spPr>
              </p:pic>
            </mc:Fallback>
          </mc:AlternateContent>
        </p:grpSp>
        <p:grpSp>
          <p:nvGrpSpPr>
            <p:cNvPr id="156" name="Group 155">
              <a:extLst>
                <a:ext uri="{FF2B5EF4-FFF2-40B4-BE49-F238E27FC236}">
                  <a16:creationId xmlns:a16="http://schemas.microsoft.com/office/drawing/2014/main" id="{EDA992F8-EBEB-440E-970D-0F1CDAD77744}"/>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43">
                <p14:nvContentPartPr>
                  <p14:cNvPr id="176" name="Ink 175">
                    <a:extLst>
                      <a:ext uri="{FF2B5EF4-FFF2-40B4-BE49-F238E27FC236}">
                        <a16:creationId xmlns:a16="http://schemas.microsoft.com/office/drawing/2014/main" id="{144618D1-22A8-40DD-A0AC-64E816439345}"/>
                      </a:ext>
                    </a:extLst>
                  </p14:cNvPr>
                  <p14:cNvContentPartPr/>
                  <p14:nvPr/>
                </p14:nvContentPartPr>
                <p14:xfrm>
                  <a:off x="4206750" y="4705245"/>
                  <a:ext cx="360" cy="60480"/>
                </p14:xfrm>
              </p:contentPart>
            </mc:Choice>
            <mc:Fallback xmlns="">
              <p:pic>
                <p:nvPicPr>
                  <p:cNvPr id="176" name="Ink 175">
                    <a:extLst>
                      <a:ext uri="{FF2B5EF4-FFF2-40B4-BE49-F238E27FC236}">
                        <a16:creationId xmlns:a16="http://schemas.microsoft.com/office/drawing/2014/main" id="{144618D1-22A8-40DD-A0AC-64E816439345}"/>
                      </a:ext>
                    </a:extLst>
                  </p:cNvPr>
                  <p:cNvPicPr/>
                  <p:nvPr/>
                </p:nvPicPr>
                <p:blipFill>
                  <a:blip r:embed="rId13"/>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7" name="Ink 176">
                    <a:extLst>
                      <a:ext uri="{FF2B5EF4-FFF2-40B4-BE49-F238E27FC236}">
                        <a16:creationId xmlns:a16="http://schemas.microsoft.com/office/drawing/2014/main" id="{51C301F3-1095-4AAA-9615-135400BB6006}"/>
                      </a:ext>
                    </a:extLst>
                  </p14:cNvPr>
                  <p14:cNvContentPartPr/>
                  <p14:nvPr/>
                </p14:nvContentPartPr>
                <p14:xfrm>
                  <a:off x="4212870" y="4682925"/>
                  <a:ext cx="3960" cy="83880"/>
                </p14:xfrm>
              </p:contentPart>
            </mc:Choice>
            <mc:Fallback xmlns="">
              <p:pic>
                <p:nvPicPr>
                  <p:cNvPr id="177" name="Ink 176">
                    <a:extLst>
                      <a:ext uri="{FF2B5EF4-FFF2-40B4-BE49-F238E27FC236}">
                        <a16:creationId xmlns:a16="http://schemas.microsoft.com/office/drawing/2014/main" id="{51C301F3-1095-4AAA-9615-135400BB6006}"/>
                      </a:ext>
                    </a:extLst>
                  </p:cNvPr>
                  <p:cNvPicPr/>
                  <p:nvPr/>
                </p:nvPicPr>
                <p:blipFill>
                  <a:blip r:embed="rId15"/>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8" name="Ink 177">
                    <a:extLst>
                      <a:ext uri="{FF2B5EF4-FFF2-40B4-BE49-F238E27FC236}">
                        <a16:creationId xmlns:a16="http://schemas.microsoft.com/office/drawing/2014/main" id="{76D0C802-178A-45E2-AAB8-8FDEB430B0C5}"/>
                      </a:ext>
                    </a:extLst>
                  </p14:cNvPr>
                  <p14:cNvContentPartPr/>
                  <p14:nvPr/>
                </p14:nvContentPartPr>
                <p14:xfrm>
                  <a:off x="4220790" y="4714605"/>
                  <a:ext cx="18000" cy="36000"/>
                </p14:xfrm>
              </p:contentPart>
            </mc:Choice>
            <mc:Fallback xmlns="">
              <p:pic>
                <p:nvPicPr>
                  <p:cNvPr id="178" name="Ink 177">
                    <a:extLst>
                      <a:ext uri="{FF2B5EF4-FFF2-40B4-BE49-F238E27FC236}">
                        <a16:creationId xmlns:a16="http://schemas.microsoft.com/office/drawing/2014/main" id="{76D0C802-178A-45E2-AAB8-8FDEB430B0C5}"/>
                      </a:ext>
                    </a:extLst>
                  </p:cNvPr>
                  <p:cNvPicPr/>
                  <p:nvPr/>
                </p:nvPicPr>
                <p:blipFill>
                  <a:blip r:embed="rId17"/>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9" name="Ink 178">
                    <a:extLst>
                      <a:ext uri="{FF2B5EF4-FFF2-40B4-BE49-F238E27FC236}">
                        <a16:creationId xmlns:a16="http://schemas.microsoft.com/office/drawing/2014/main" id="{BC984914-C6D7-4DEB-9100-5960F34C33D0}"/>
                      </a:ext>
                    </a:extLst>
                  </p14:cNvPr>
                  <p14:cNvContentPartPr/>
                  <p14:nvPr/>
                </p14:nvContentPartPr>
                <p14:xfrm>
                  <a:off x="4212870" y="4701645"/>
                  <a:ext cx="3960" cy="42480"/>
                </p14:xfrm>
              </p:contentPart>
            </mc:Choice>
            <mc:Fallback xmlns="">
              <p:pic>
                <p:nvPicPr>
                  <p:cNvPr id="179" name="Ink 178">
                    <a:extLst>
                      <a:ext uri="{FF2B5EF4-FFF2-40B4-BE49-F238E27FC236}">
                        <a16:creationId xmlns:a16="http://schemas.microsoft.com/office/drawing/2014/main" id="{BC984914-C6D7-4DEB-9100-5960F34C33D0}"/>
                      </a:ext>
                    </a:extLst>
                  </p:cNvPr>
                  <p:cNvPicPr/>
                  <p:nvPr/>
                </p:nvPicPr>
                <p:blipFill>
                  <a:blip r:embed="rId19"/>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157" name="Ink 156">
                  <a:extLst>
                    <a:ext uri="{FF2B5EF4-FFF2-40B4-BE49-F238E27FC236}">
                      <a16:creationId xmlns:a16="http://schemas.microsoft.com/office/drawing/2014/main" id="{A76B4D6A-D9C6-46B8-A645-37BBB041EB56}"/>
                    </a:ext>
                  </a:extLst>
                </p14:cNvPr>
                <p14:cNvContentPartPr/>
                <p14:nvPr/>
              </p14:nvContentPartPr>
              <p14:xfrm>
                <a:off x="3620310" y="4951125"/>
                <a:ext cx="228240" cy="149040"/>
              </p14:xfrm>
            </p:contentPart>
          </mc:Choice>
          <mc:Fallback xmlns="">
            <p:pic>
              <p:nvPicPr>
                <p:cNvPr id="157" name="Ink 156">
                  <a:extLst>
                    <a:ext uri="{FF2B5EF4-FFF2-40B4-BE49-F238E27FC236}">
                      <a16:creationId xmlns:a16="http://schemas.microsoft.com/office/drawing/2014/main" id="{A76B4D6A-D9C6-46B8-A645-37BBB041EB56}"/>
                    </a:ext>
                  </a:extLst>
                </p:cNvPr>
                <p:cNvPicPr/>
                <p:nvPr/>
              </p:nvPicPr>
              <p:blipFill>
                <a:blip r:embed="rId21"/>
                <a:stretch>
                  <a:fillRect/>
                </a:stretch>
              </p:blipFill>
              <p:spPr>
                <a:xfrm>
                  <a:off x="3611670" y="4942485"/>
                  <a:ext cx="245880" cy="166680"/>
                </a:xfrm>
                <a:prstGeom prst="rect">
                  <a:avLst/>
                </a:prstGeom>
              </p:spPr>
            </p:pic>
          </mc:Fallback>
        </mc:AlternateContent>
        <p:grpSp>
          <p:nvGrpSpPr>
            <p:cNvPr id="158" name="Group 157">
              <a:extLst>
                <a:ext uri="{FF2B5EF4-FFF2-40B4-BE49-F238E27FC236}">
                  <a16:creationId xmlns:a16="http://schemas.microsoft.com/office/drawing/2014/main" id="{151B3C61-16EE-4E6B-984B-BCEAEFCDBE8F}"/>
                </a:ext>
              </a:extLst>
            </p:cNvPr>
            <p:cNvGrpSpPr/>
            <p:nvPr/>
          </p:nvGrpSpPr>
          <p:grpSpPr>
            <a:xfrm>
              <a:off x="3600664" y="4871635"/>
              <a:ext cx="372012" cy="457059"/>
              <a:chOff x="3112790" y="3826845"/>
              <a:chExt cx="372012" cy="457059"/>
            </a:xfrm>
          </p:grpSpPr>
          <p:grpSp>
            <p:nvGrpSpPr>
              <p:cNvPr id="160" name="Group 159">
                <a:extLst>
                  <a:ext uri="{FF2B5EF4-FFF2-40B4-BE49-F238E27FC236}">
                    <a16:creationId xmlns:a16="http://schemas.microsoft.com/office/drawing/2014/main" id="{73BD6494-CB18-4593-B33A-6DE5AE04EE46}"/>
                  </a:ext>
                </a:extLst>
              </p:cNvPr>
              <p:cNvGrpSpPr/>
              <p:nvPr/>
            </p:nvGrpSpPr>
            <p:grpSpPr>
              <a:xfrm>
                <a:off x="3112790" y="3837627"/>
                <a:ext cx="372012" cy="446277"/>
                <a:chOff x="1972923" y="4000995"/>
                <a:chExt cx="372012" cy="446277"/>
              </a:xfrm>
            </p:grpSpPr>
            <p:pic>
              <p:nvPicPr>
                <p:cNvPr id="163" name="Picture 162" descr="A picture containing indoor, hanging, computer, table&#10;&#10;Description automatically generated">
                  <a:extLst>
                    <a:ext uri="{FF2B5EF4-FFF2-40B4-BE49-F238E27FC236}">
                      <a16:creationId xmlns:a16="http://schemas.microsoft.com/office/drawing/2014/main" id="{4E21EBF4-E36C-4118-86F4-5D46340F8F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64" name="Group 163">
                  <a:extLst>
                    <a:ext uri="{FF2B5EF4-FFF2-40B4-BE49-F238E27FC236}">
                      <a16:creationId xmlns:a16="http://schemas.microsoft.com/office/drawing/2014/main" id="{7D07EAC3-7EC6-4723-AA9F-A4FBECA5D8FE}"/>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48">
                    <p14:nvContentPartPr>
                      <p14:cNvPr id="165" name="Ink 164">
                        <a:extLst>
                          <a:ext uri="{FF2B5EF4-FFF2-40B4-BE49-F238E27FC236}">
                            <a16:creationId xmlns:a16="http://schemas.microsoft.com/office/drawing/2014/main" id="{376F6D91-7250-44BD-A31D-01D04C43FB43}"/>
                          </a:ext>
                        </a:extLst>
                      </p14:cNvPr>
                      <p14:cNvContentPartPr/>
                      <p14:nvPr/>
                    </p14:nvContentPartPr>
                    <p14:xfrm>
                      <a:off x="2196510" y="4032045"/>
                      <a:ext cx="23040" cy="24840"/>
                    </p14:xfrm>
                  </p:contentPart>
                </mc:Choice>
                <mc:Fallback xmlns="">
                  <p:pic>
                    <p:nvPicPr>
                      <p:cNvPr id="165" name="Ink 164">
                        <a:extLst>
                          <a:ext uri="{FF2B5EF4-FFF2-40B4-BE49-F238E27FC236}">
                            <a16:creationId xmlns:a16="http://schemas.microsoft.com/office/drawing/2014/main" id="{376F6D91-7250-44BD-A31D-01D04C43FB43}"/>
                          </a:ext>
                        </a:extLst>
                      </p:cNvPr>
                      <p:cNvPicPr/>
                      <p:nvPr/>
                    </p:nvPicPr>
                    <p:blipFill>
                      <a:blip r:embed="rId23"/>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6" name="Ink 165">
                        <a:extLst>
                          <a:ext uri="{FF2B5EF4-FFF2-40B4-BE49-F238E27FC236}">
                            <a16:creationId xmlns:a16="http://schemas.microsoft.com/office/drawing/2014/main" id="{7047D375-7B1E-4B8F-89DD-3394ECED6E06}"/>
                          </a:ext>
                        </a:extLst>
                      </p14:cNvPr>
                      <p14:cNvContentPartPr/>
                      <p14:nvPr/>
                    </p14:nvContentPartPr>
                    <p14:xfrm>
                      <a:off x="2183910" y="4066965"/>
                      <a:ext cx="360" cy="360"/>
                    </p14:xfrm>
                  </p:contentPart>
                </mc:Choice>
                <mc:Fallback xmlns="">
                  <p:pic>
                    <p:nvPicPr>
                      <p:cNvPr id="166" name="Ink 165">
                        <a:extLst>
                          <a:ext uri="{FF2B5EF4-FFF2-40B4-BE49-F238E27FC236}">
                            <a16:creationId xmlns:a16="http://schemas.microsoft.com/office/drawing/2014/main" id="{7047D375-7B1E-4B8F-89DD-3394ECED6E06}"/>
                          </a:ext>
                        </a:extLst>
                      </p:cNvPr>
                      <p:cNvPicPr/>
                      <p:nvPr/>
                    </p:nvPicPr>
                    <p:blipFill>
                      <a:blip r:embed="rId25"/>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7" name="Ink 166">
                        <a:extLst>
                          <a:ext uri="{FF2B5EF4-FFF2-40B4-BE49-F238E27FC236}">
                            <a16:creationId xmlns:a16="http://schemas.microsoft.com/office/drawing/2014/main" id="{F90D1A44-3482-4B68-93CA-028170DE9F7B}"/>
                          </a:ext>
                        </a:extLst>
                      </p14:cNvPr>
                      <p14:cNvContentPartPr/>
                      <p14:nvPr/>
                    </p14:nvContentPartPr>
                    <p14:xfrm>
                      <a:off x="2181030" y="4054365"/>
                      <a:ext cx="360" cy="360"/>
                    </p14:xfrm>
                  </p:contentPart>
                </mc:Choice>
                <mc:Fallback xmlns="">
                  <p:pic>
                    <p:nvPicPr>
                      <p:cNvPr id="167" name="Ink 166">
                        <a:extLst>
                          <a:ext uri="{FF2B5EF4-FFF2-40B4-BE49-F238E27FC236}">
                            <a16:creationId xmlns:a16="http://schemas.microsoft.com/office/drawing/2014/main" id="{F90D1A44-3482-4B68-93CA-028170DE9F7B}"/>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8" name="Ink 167">
                        <a:extLst>
                          <a:ext uri="{FF2B5EF4-FFF2-40B4-BE49-F238E27FC236}">
                            <a16:creationId xmlns:a16="http://schemas.microsoft.com/office/drawing/2014/main" id="{BBD6DE62-823C-4FF0-929C-ADB20626A344}"/>
                          </a:ext>
                        </a:extLst>
                      </p14:cNvPr>
                      <p14:cNvContentPartPr/>
                      <p14:nvPr/>
                    </p14:nvContentPartPr>
                    <p14:xfrm>
                      <a:off x="2181030" y="4054365"/>
                      <a:ext cx="360" cy="360"/>
                    </p14:xfrm>
                  </p:contentPart>
                </mc:Choice>
                <mc:Fallback xmlns="">
                  <p:pic>
                    <p:nvPicPr>
                      <p:cNvPr id="168" name="Ink 167">
                        <a:extLst>
                          <a:ext uri="{FF2B5EF4-FFF2-40B4-BE49-F238E27FC236}">
                            <a16:creationId xmlns:a16="http://schemas.microsoft.com/office/drawing/2014/main" id="{BBD6DE62-823C-4FF0-929C-ADB20626A344}"/>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69" name="Ink 168">
                        <a:extLst>
                          <a:ext uri="{FF2B5EF4-FFF2-40B4-BE49-F238E27FC236}">
                            <a16:creationId xmlns:a16="http://schemas.microsoft.com/office/drawing/2014/main" id="{6A700E7E-4FCB-4E29-BEFC-59CDD0658029}"/>
                          </a:ext>
                        </a:extLst>
                      </p14:cNvPr>
                      <p14:cNvContentPartPr/>
                      <p14:nvPr/>
                    </p14:nvContentPartPr>
                    <p14:xfrm>
                      <a:off x="2183910" y="4047885"/>
                      <a:ext cx="360" cy="360"/>
                    </p14:xfrm>
                  </p:contentPart>
                </mc:Choice>
                <mc:Fallback xmlns="">
                  <p:pic>
                    <p:nvPicPr>
                      <p:cNvPr id="169" name="Ink 168">
                        <a:extLst>
                          <a:ext uri="{FF2B5EF4-FFF2-40B4-BE49-F238E27FC236}">
                            <a16:creationId xmlns:a16="http://schemas.microsoft.com/office/drawing/2014/main" id="{6A700E7E-4FCB-4E29-BEFC-59CDD0658029}"/>
                          </a:ext>
                        </a:extLst>
                      </p:cNvPr>
                      <p:cNvPicPr/>
                      <p:nvPr/>
                    </p:nvPicPr>
                    <p:blipFill>
                      <a:blip r:embed="rId25"/>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0" name="Ink 169">
                        <a:extLst>
                          <a:ext uri="{FF2B5EF4-FFF2-40B4-BE49-F238E27FC236}">
                            <a16:creationId xmlns:a16="http://schemas.microsoft.com/office/drawing/2014/main" id="{DE8F6406-FFC4-4EC4-8846-9A76050BBBCA}"/>
                          </a:ext>
                        </a:extLst>
                      </p14:cNvPr>
                      <p14:cNvContentPartPr/>
                      <p14:nvPr/>
                    </p14:nvContentPartPr>
                    <p14:xfrm>
                      <a:off x="2196870" y="4063725"/>
                      <a:ext cx="360" cy="360"/>
                    </p14:xfrm>
                  </p:contentPart>
                </mc:Choice>
                <mc:Fallback xmlns="">
                  <p:pic>
                    <p:nvPicPr>
                      <p:cNvPr id="170" name="Ink 169">
                        <a:extLst>
                          <a:ext uri="{FF2B5EF4-FFF2-40B4-BE49-F238E27FC236}">
                            <a16:creationId xmlns:a16="http://schemas.microsoft.com/office/drawing/2014/main" id="{DE8F6406-FFC4-4EC4-8846-9A76050BBBCA}"/>
                          </a:ext>
                        </a:extLst>
                      </p:cNvPr>
                      <p:cNvPicPr/>
                      <p:nvPr/>
                    </p:nvPicPr>
                    <p:blipFill>
                      <a:blip r:embed="rId25"/>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1" name="Ink 170">
                        <a:extLst>
                          <a:ext uri="{FF2B5EF4-FFF2-40B4-BE49-F238E27FC236}">
                            <a16:creationId xmlns:a16="http://schemas.microsoft.com/office/drawing/2014/main" id="{593DB5D5-8D15-407F-B28F-115D0DE09BDB}"/>
                          </a:ext>
                        </a:extLst>
                      </p14:cNvPr>
                      <p14:cNvContentPartPr/>
                      <p14:nvPr/>
                    </p14:nvContentPartPr>
                    <p14:xfrm>
                      <a:off x="2181030" y="4066965"/>
                      <a:ext cx="360" cy="360"/>
                    </p14:xfrm>
                  </p:contentPart>
                </mc:Choice>
                <mc:Fallback xmlns="">
                  <p:pic>
                    <p:nvPicPr>
                      <p:cNvPr id="171" name="Ink 170">
                        <a:extLst>
                          <a:ext uri="{FF2B5EF4-FFF2-40B4-BE49-F238E27FC236}">
                            <a16:creationId xmlns:a16="http://schemas.microsoft.com/office/drawing/2014/main" id="{593DB5D5-8D15-407F-B28F-115D0DE09BDB}"/>
                          </a:ext>
                        </a:extLst>
                      </p:cNvPr>
                      <p:cNvPicPr/>
                      <p:nvPr/>
                    </p:nvPicPr>
                    <p:blipFill>
                      <a:blip r:embed="rId25"/>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2" name="Ink 171">
                        <a:extLst>
                          <a:ext uri="{FF2B5EF4-FFF2-40B4-BE49-F238E27FC236}">
                            <a16:creationId xmlns:a16="http://schemas.microsoft.com/office/drawing/2014/main" id="{227DD91D-43A9-4E8A-8D8A-082C267BFB3B}"/>
                          </a:ext>
                        </a:extLst>
                      </p14:cNvPr>
                      <p14:cNvContentPartPr/>
                      <p14:nvPr/>
                    </p14:nvContentPartPr>
                    <p14:xfrm>
                      <a:off x="2183910" y="4073085"/>
                      <a:ext cx="360" cy="360"/>
                    </p14:xfrm>
                  </p:contentPart>
                </mc:Choice>
                <mc:Fallback xmlns="">
                  <p:pic>
                    <p:nvPicPr>
                      <p:cNvPr id="172" name="Ink 171">
                        <a:extLst>
                          <a:ext uri="{FF2B5EF4-FFF2-40B4-BE49-F238E27FC236}">
                            <a16:creationId xmlns:a16="http://schemas.microsoft.com/office/drawing/2014/main" id="{227DD91D-43A9-4E8A-8D8A-082C267BFB3B}"/>
                          </a:ext>
                        </a:extLst>
                      </p:cNvPr>
                      <p:cNvPicPr/>
                      <p:nvPr/>
                    </p:nvPicPr>
                    <p:blipFill>
                      <a:blip r:embed="rId25"/>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3" name="Ink 172">
                        <a:extLst>
                          <a:ext uri="{FF2B5EF4-FFF2-40B4-BE49-F238E27FC236}">
                            <a16:creationId xmlns:a16="http://schemas.microsoft.com/office/drawing/2014/main" id="{F3E84053-DA93-493B-9974-1FD05D61FC0E}"/>
                          </a:ext>
                        </a:extLst>
                      </p14:cNvPr>
                      <p14:cNvContentPartPr/>
                      <p14:nvPr/>
                    </p14:nvContentPartPr>
                    <p14:xfrm>
                      <a:off x="2193630" y="4073085"/>
                      <a:ext cx="360" cy="360"/>
                    </p14:xfrm>
                  </p:contentPart>
                </mc:Choice>
                <mc:Fallback xmlns="">
                  <p:pic>
                    <p:nvPicPr>
                      <p:cNvPr id="173" name="Ink 172">
                        <a:extLst>
                          <a:ext uri="{FF2B5EF4-FFF2-40B4-BE49-F238E27FC236}">
                            <a16:creationId xmlns:a16="http://schemas.microsoft.com/office/drawing/2014/main" id="{F3E84053-DA93-493B-9974-1FD05D61FC0E}"/>
                          </a:ext>
                        </a:extLst>
                      </p:cNvPr>
                      <p:cNvPicPr/>
                      <p:nvPr/>
                    </p:nvPicPr>
                    <p:blipFill>
                      <a:blip r:embed="rId25"/>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4" name="Ink 173">
                        <a:extLst>
                          <a:ext uri="{FF2B5EF4-FFF2-40B4-BE49-F238E27FC236}">
                            <a16:creationId xmlns:a16="http://schemas.microsoft.com/office/drawing/2014/main" id="{C1486B96-B9EC-42E9-8964-E048ECF762FC}"/>
                          </a:ext>
                        </a:extLst>
                      </p14:cNvPr>
                      <p14:cNvContentPartPr/>
                      <p14:nvPr/>
                    </p14:nvContentPartPr>
                    <p14:xfrm>
                      <a:off x="2183910" y="4079565"/>
                      <a:ext cx="360" cy="360"/>
                    </p14:xfrm>
                  </p:contentPart>
                </mc:Choice>
                <mc:Fallback xmlns="">
                  <p:pic>
                    <p:nvPicPr>
                      <p:cNvPr id="174" name="Ink 173">
                        <a:extLst>
                          <a:ext uri="{FF2B5EF4-FFF2-40B4-BE49-F238E27FC236}">
                            <a16:creationId xmlns:a16="http://schemas.microsoft.com/office/drawing/2014/main" id="{C1486B96-B9EC-42E9-8964-E048ECF762FC}"/>
                          </a:ext>
                        </a:extLst>
                      </p:cNvPr>
                      <p:cNvPicPr/>
                      <p:nvPr/>
                    </p:nvPicPr>
                    <p:blipFill>
                      <a:blip r:embed="rId25"/>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5" name="Ink 174">
                        <a:extLst>
                          <a:ext uri="{FF2B5EF4-FFF2-40B4-BE49-F238E27FC236}">
                            <a16:creationId xmlns:a16="http://schemas.microsoft.com/office/drawing/2014/main" id="{65BC6BA3-46D5-480D-9F88-B84F656238E3}"/>
                          </a:ext>
                        </a:extLst>
                      </p14:cNvPr>
                      <p14:cNvContentPartPr/>
                      <p14:nvPr/>
                    </p14:nvContentPartPr>
                    <p14:xfrm>
                      <a:off x="2181030" y="4082805"/>
                      <a:ext cx="360" cy="360"/>
                    </p14:xfrm>
                  </p:contentPart>
                </mc:Choice>
                <mc:Fallback xmlns="">
                  <p:pic>
                    <p:nvPicPr>
                      <p:cNvPr id="175" name="Ink 174">
                        <a:extLst>
                          <a:ext uri="{FF2B5EF4-FFF2-40B4-BE49-F238E27FC236}">
                            <a16:creationId xmlns:a16="http://schemas.microsoft.com/office/drawing/2014/main" id="{65BC6BA3-46D5-480D-9F88-B84F656238E3}"/>
                          </a:ext>
                        </a:extLst>
                      </p:cNvPr>
                      <p:cNvPicPr/>
                      <p:nvPr/>
                    </p:nvPicPr>
                    <p:blipFill>
                      <a:blip r:embed="rId25"/>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59">
                <p14:nvContentPartPr>
                  <p14:cNvPr id="161" name="Ink 160">
                    <a:extLst>
                      <a:ext uri="{FF2B5EF4-FFF2-40B4-BE49-F238E27FC236}">
                        <a16:creationId xmlns:a16="http://schemas.microsoft.com/office/drawing/2014/main" id="{1178F034-F8FC-47BA-A70B-39FA70D26B6D}"/>
                      </a:ext>
                    </a:extLst>
                  </p14:cNvPr>
                  <p14:cNvContentPartPr/>
                  <p14:nvPr/>
                </p14:nvContentPartPr>
                <p14:xfrm>
                  <a:off x="3321870" y="3826845"/>
                  <a:ext cx="51120" cy="40320"/>
                </p14:xfrm>
              </p:contentPart>
            </mc:Choice>
            <mc:Fallback xmlns="">
              <p:pic>
                <p:nvPicPr>
                  <p:cNvPr id="161" name="Ink 160">
                    <a:extLst>
                      <a:ext uri="{FF2B5EF4-FFF2-40B4-BE49-F238E27FC236}">
                        <a16:creationId xmlns:a16="http://schemas.microsoft.com/office/drawing/2014/main" id="{1178F034-F8FC-47BA-A70B-39FA70D26B6D}"/>
                      </a:ext>
                    </a:extLst>
                  </p:cNvPr>
                  <p:cNvPicPr/>
                  <p:nvPr/>
                </p:nvPicPr>
                <p:blipFill>
                  <a:blip r:embed="rId36"/>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62" name="Ink 161">
                    <a:extLst>
                      <a:ext uri="{FF2B5EF4-FFF2-40B4-BE49-F238E27FC236}">
                        <a16:creationId xmlns:a16="http://schemas.microsoft.com/office/drawing/2014/main" id="{CE9BE2D9-9E95-4B25-9FDE-DC1C5CEEA268}"/>
                      </a:ext>
                    </a:extLst>
                  </p14:cNvPr>
                  <p14:cNvContentPartPr/>
                  <p14:nvPr/>
                </p14:nvContentPartPr>
                <p14:xfrm>
                  <a:off x="3324030" y="3847005"/>
                  <a:ext cx="52560" cy="33120"/>
                </p14:xfrm>
              </p:contentPart>
            </mc:Choice>
            <mc:Fallback xmlns="">
              <p:pic>
                <p:nvPicPr>
                  <p:cNvPr id="162" name="Ink 161">
                    <a:extLst>
                      <a:ext uri="{FF2B5EF4-FFF2-40B4-BE49-F238E27FC236}">
                        <a16:creationId xmlns:a16="http://schemas.microsoft.com/office/drawing/2014/main" id="{CE9BE2D9-9E95-4B25-9FDE-DC1C5CEEA268}"/>
                      </a:ext>
                    </a:extLst>
                  </p:cNvPr>
                  <p:cNvPicPr/>
                  <p:nvPr/>
                </p:nvPicPr>
                <p:blipFill>
                  <a:blip r:embed="rId38"/>
                  <a:stretch>
                    <a:fillRect/>
                  </a:stretch>
                </p:blipFill>
                <p:spPr>
                  <a:xfrm>
                    <a:off x="3315030" y="3838005"/>
                    <a:ext cx="70200" cy="50760"/>
                  </a:xfrm>
                  <a:prstGeom prst="rect">
                    <a:avLst/>
                  </a:prstGeom>
                </p:spPr>
              </p:pic>
            </mc:Fallback>
          </mc:AlternateContent>
        </p:grpSp>
        <p:pic>
          <p:nvPicPr>
            <p:cNvPr id="159" name="Picture 158" descr="A picture containing indoor, hanging, computer, table&#10;&#10;Description automatically generated">
              <a:extLst>
                <a:ext uri="{FF2B5EF4-FFF2-40B4-BE49-F238E27FC236}">
                  <a16:creationId xmlns:a16="http://schemas.microsoft.com/office/drawing/2014/main" id="{9945F979-B655-4C55-99ED-5B8D5E01A122}"/>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cxnSp>
        <p:nvCxnSpPr>
          <p:cNvPr id="184" name="Straight Arrow Connector 183">
            <a:extLst>
              <a:ext uri="{FF2B5EF4-FFF2-40B4-BE49-F238E27FC236}">
                <a16:creationId xmlns:a16="http://schemas.microsoft.com/office/drawing/2014/main" id="{F9F53FA5-5B1D-41DC-8B3E-35D0B4B2A122}"/>
              </a:ext>
            </a:extLst>
          </p:cNvPr>
          <p:cNvCxnSpPr>
            <a:cxnSpLocks/>
          </p:cNvCxnSpPr>
          <p:nvPr/>
        </p:nvCxnSpPr>
        <p:spPr>
          <a:xfrm>
            <a:off x="2677164" y="3748560"/>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6C8FB270-681E-4CEC-9431-4768F073AC0B}"/>
              </a:ext>
            </a:extLst>
          </p:cNvPr>
          <p:cNvSpPr txBox="1"/>
          <p:nvPr/>
        </p:nvSpPr>
        <p:spPr>
          <a:xfrm>
            <a:off x="2702692" y="3320136"/>
            <a:ext cx="757567" cy="276999"/>
          </a:xfrm>
          <a:prstGeom prst="rect">
            <a:avLst/>
          </a:prstGeom>
          <a:noFill/>
        </p:spPr>
        <p:txBody>
          <a:bodyPr wrap="square" rtlCol="0">
            <a:spAutoFit/>
          </a:bodyPr>
          <a:lstStyle/>
          <a:p>
            <a:pPr algn="ctr"/>
            <a:r>
              <a:rPr lang="en-US" sz="1200" b="1" i="1" dirty="0">
                <a:solidFill>
                  <a:schemeClr val="accent1">
                    <a:lumMod val="50000"/>
                  </a:schemeClr>
                </a:solidFill>
              </a:rPr>
              <a:t>Enolase</a:t>
            </a:r>
          </a:p>
        </p:txBody>
      </p:sp>
      <p:sp>
        <p:nvSpPr>
          <p:cNvPr id="81" name="TextBox 80">
            <a:extLst>
              <a:ext uri="{FF2B5EF4-FFF2-40B4-BE49-F238E27FC236}">
                <a16:creationId xmlns:a16="http://schemas.microsoft.com/office/drawing/2014/main" id="{64F08F6A-BC78-4D78-A5D6-09A8DC41349B}"/>
              </a:ext>
            </a:extLst>
          </p:cNvPr>
          <p:cNvSpPr txBox="1"/>
          <p:nvPr/>
        </p:nvSpPr>
        <p:spPr>
          <a:xfrm>
            <a:off x="6724038" y="4259123"/>
            <a:ext cx="1857657" cy="276999"/>
          </a:xfrm>
          <a:prstGeom prst="rect">
            <a:avLst/>
          </a:prstGeom>
          <a:noFill/>
        </p:spPr>
        <p:txBody>
          <a:bodyPr wrap="square" rtlCol="0">
            <a:spAutoFit/>
          </a:bodyPr>
          <a:lstStyle/>
          <a:p>
            <a:pPr algn="ctr"/>
            <a:r>
              <a:rPr lang="en-US" sz="1200" b="1" dirty="0"/>
              <a:t>1,3-Bisphosphoglycerate</a:t>
            </a:r>
          </a:p>
        </p:txBody>
      </p:sp>
      <p:grpSp>
        <p:nvGrpSpPr>
          <p:cNvPr id="209" name="Group 208">
            <a:extLst>
              <a:ext uri="{FF2B5EF4-FFF2-40B4-BE49-F238E27FC236}">
                <a16:creationId xmlns:a16="http://schemas.microsoft.com/office/drawing/2014/main" id="{20194AA2-7774-43F5-B902-4219F836DB76}"/>
              </a:ext>
            </a:extLst>
          </p:cNvPr>
          <p:cNvGrpSpPr/>
          <p:nvPr/>
        </p:nvGrpSpPr>
        <p:grpSpPr>
          <a:xfrm>
            <a:off x="8150777" y="2210145"/>
            <a:ext cx="274701" cy="307777"/>
            <a:chOff x="827562" y="3279725"/>
            <a:chExt cx="274701" cy="307777"/>
          </a:xfrm>
        </p:grpSpPr>
        <p:sp>
          <p:nvSpPr>
            <p:cNvPr id="210" name="Oval 209">
              <a:extLst>
                <a:ext uri="{FF2B5EF4-FFF2-40B4-BE49-F238E27FC236}">
                  <a16:creationId xmlns:a16="http://schemas.microsoft.com/office/drawing/2014/main" id="{8C9E2B74-57D3-4C2D-AF7B-8DBB1419C4EC}"/>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5280C76A-7A95-4E53-BFA1-ABDCAEB7275B}"/>
                </a:ext>
              </a:extLst>
            </p:cNvPr>
            <p:cNvSpPr txBox="1"/>
            <p:nvPr/>
          </p:nvSpPr>
          <p:spPr>
            <a:xfrm>
              <a:off x="827562" y="3279725"/>
              <a:ext cx="274701" cy="307777"/>
            </a:xfrm>
            <a:prstGeom prst="rect">
              <a:avLst/>
            </a:prstGeom>
            <a:noFill/>
          </p:spPr>
          <p:txBody>
            <a:bodyPr wrap="square" rtlCol="0">
              <a:spAutoFit/>
            </a:bodyPr>
            <a:lstStyle/>
            <a:p>
              <a:r>
                <a:rPr lang="en-US" sz="1400" b="1" dirty="0"/>
                <a:t>6</a:t>
              </a:r>
            </a:p>
          </p:txBody>
        </p:sp>
      </p:grpSp>
      <p:grpSp>
        <p:nvGrpSpPr>
          <p:cNvPr id="212" name="Group 211">
            <a:extLst>
              <a:ext uri="{FF2B5EF4-FFF2-40B4-BE49-F238E27FC236}">
                <a16:creationId xmlns:a16="http://schemas.microsoft.com/office/drawing/2014/main" id="{6344CBCE-79E5-4FB6-B049-B6EEA392D27C}"/>
              </a:ext>
            </a:extLst>
          </p:cNvPr>
          <p:cNvGrpSpPr/>
          <p:nvPr/>
        </p:nvGrpSpPr>
        <p:grpSpPr>
          <a:xfrm>
            <a:off x="6563623" y="2974587"/>
            <a:ext cx="274701" cy="307777"/>
            <a:chOff x="827562" y="3279725"/>
            <a:chExt cx="274701" cy="307777"/>
          </a:xfrm>
        </p:grpSpPr>
        <p:sp>
          <p:nvSpPr>
            <p:cNvPr id="213" name="Oval 212">
              <a:extLst>
                <a:ext uri="{FF2B5EF4-FFF2-40B4-BE49-F238E27FC236}">
                  <a16:creationId xmlns:a16="http://schemas.microsoft.com/office/drawing/2014/main" id="{755410BF-F747-49E6-820C-10CCEE3F7C12}"/>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a:extLst>
                <a:ext uri="{FF2B5EF4-FFF2-40B4-BE49-F238E27FC236}">
                  <a16:creationId xmlns:a16="http://schemas.microsoft.com/office/drawing/2014/main" id="{21B2FF05-0E05-41F1-B6DF-7DE5E3C4DAFF}"/>
                </a:ext>
              </a:extLst>
            </p:cNvPr>
            <p:cNvSpPr txBox="1"/>
            <p:nvPr/>
          </p:nvSpPr>
          <p:spPr>
            <a:xfrm>
              <a:off x="827562" y="3279725"/>
              <a:ext cx="274701" cy="307777"/>
            </a:xfrm>
            <a:prstGeom prst="rect">
              <a:avLst/>
            </a:prstGeom>
            <a:noFill/>
          </p:spPr>
          <p:txBody>
            <a:bodyPr wrap="square" rtlCol="0">
              <a:spAutoFit/>
            </a:bodyPr>
            <a:lstStyle/>
            <a:p>
              <a:r>
                <a:rPr lang="en-US" sz="1400" b="1" dirty="0"/>
                <a:t>7</a:t>
              </a:r>
            </a:p>
          </p:txBody>
        </p:sp>
      </p:grpSp>
      <p:grpSp>
        <p:nvGrpSpPr>
          <p:cNvPr id="215" name="Group 214">
            <a:extLst>
              <a:ext uri="{FF2B5EF4-FFF2-40B4-BE49-F238E27FC236}">
                <a16:creationId xmlns:a16="http://schemas.microsoft.com/office/drawing/2014/main" id="{D0F37F14-989C-439B-9DB4-D7D3A10380B5}"/>
              </a:ext>
            </a:extLst>
          </p:cNvPr>
          <p:cNvGrpSpPr/>
          <p:nvPr/>
        </p:nvGrpSpPr>
        <p:grpSpPr>
          <a:xfrm>
            <a:off x="4698790" y="2909910"/>
            <a:ext cx="274701" cy="307777"/>
            <a:chOff x="827562" y="3279725"/>
            <a:chExt cx="274701" cy="307777"/>
          </a:xfrm>
        </p:grpSpPr>
        <p:sp>
          <p:nvSpPr>
            <p:cNvPr id="216" name="Oval 215">
              <a:extLst>
                <a:ext uri="{FF2B5EF4-FFF2-40B4-BE49-F238E27FC236}">
                  <a16:creationId xmlns:a16="http://schemas.microsoft.com/office/drawing/2014/main" id="{BA2214DC-D054-4BEF-9060-438C10A613C0}"/>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126F2A98-F97D-4599-8905-EE6D84F3F95B}"/>
                </a:ext>
              </a:extLst>
            </p:cNvPr>
            <p:cNvSpPr txBox="1"/>
            <p:nvPr/>
          </p:nvSpPr>
          <p:spPr>
            <a:xfrm>
              <a:off x="827562" y="3279725"/>
              <a:ext cx="274701" cy="307777"/>
            </a:xfrm>
            <a:prstGeom prst="rect">
              <a:avLst/>
            </a:prstGeom>
            <a:noFill/>
          </p:spPr>
          <p:txBody>
            <a:bodyPr wrap="square" rtlCol="0">
              <a:spAutoFit/>
            </a:bodyPr>
            <a:lstStyle/>
            <a:p>
              <a:r>
                <a:rPr lang="en-US" sz="1400" b="1" dirty="0"/>
                <a:t>8</a:t>
              </a:r>
            </a:p>
          </p:txBody>
        </p:sp>
      </p:grpSp>
      <p:grpSp>
        <p:nvGrpSpPr>
          <p:cNvPr id="218" name="Group 217">
            <a:extLst>
              <a:ext uri="{FF2B5EF4-FFF2-40B4-BE49-F238E27FC236}">
                <a16:creationId xmlns:a16="http://schemas.microsoft.com/office/drawing/2014/main" id="{BFEB0471-AE68-408D-BEDD-73FF2757808D}"/>
              </a:ext>
            </a:extLst>
          </p:cNvPr>
          <p:cNvGrpSpPr/>
          <p:nvPr/>
        </p:nvGrpSpPr>
        <p:grpSpPr>
          <a:xfrm>
            <a:off x="2968246" y="2957962"/>
            <a:ext cx="274701" cy="307777"/>
            <a:chOff x="827562" y="3279725"/>
            <a:chExt cx="274701" cy="307777"/>
          </a:xfrm>
        </p:grpSpPr>
        <p:sp>
          <p:nvSpPr>
            <p:cNvPr id="219" name="Oval 218">
              <a:extLst>
                <a:ext uri="{FF2B5EF4-FFF2-40B4-BE49-F238E27FC236}">
                  <a16:creationId xmlns:a16="http://schemas.microsoft.com/office/drawing/2014/main" id="{8D346E8A-AF46-4ADC-AA56-E7F06DD5BCD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a:extLst>
                <a:ext uri="{FF2B5EF4-FFF2-40B4-BE49-F238E27FC236}">
                  <a16:creationId xmlns:a16="http://schemas.microsoft.com/office/drawing/2014/main" id="{C426BECF-07B2-4DCC-99A4-29202DE49549}"/>
                </a:ext>
              </a:extLst>
            </p:cNvPr>
            <p:cNvSpPr txBox="1"/>
            <p:nvPr/>
          </p:nvSpPr>
          <p:spPr>
            <a:xfrm>
              <a:off x="827562" y="3279725"/>
              <a:ext cx="274701" cy="307777"/>
            </a:xfrm>
            <a:prstGeom prst="rect">
              <a:avLst/>
            </a:prstGeom>
            <a:noFill/>
          </p:spPr>
          <p:txBody>
            <a:bodyPr wrap="square" rtlCol="0">
              <a:spAutoFit/>
            </a:bodyPr>
            <a:lstStyle/>
            <a:p>
              <a:r>
                <a:rPr lang="en-US" sz="1400" b="1" dirty="0"/>
                <a:t>9</a:t>
              </a:r>
            </a:p>
          </p:txBody>
        </p:sp>
      </p:grpSp>
      <p:grpSp>
        <p:nvGrpSpPr>
          <p:cNvPr id="221" name="Group 220">
            <a:extLst>
              <a:ext uri="{FF2B5EF4-FFF2-40B4-BE49-F238E27FC236}">
                <a16:creationId xmlns:a16="http://schemas.microsoft.com/office/drawing/2014/main" id="{269163C4-7D2F-4B25-81D3-D2003180A493}"/>
              </a:ext>
            </a:extLst>
          </p:cNvPr>
          <p:cNvGrpSpPr/>
          <p:nvPr/>
        </p:nvGrpSpPr>
        <p:grpSpPr>
          <a:xfrm>
            <a:off x="1386970" y="2810034"/>
            <a:ext cx="427276" cy="523220"/>
            <a:chOff x="835726" y="3279725"/>
            <a:chExt cx="274701" cy="523220"/>
          </a:xfrm>
        </p:grpSpPr>
        <p:sp>
          <p:nvSpPr>
            <p:cNvPr id="222" name="Oval 221">
              <a:extLst>
                <a:ext uri="{FF2B5EF4-FFF2-40B4-BE49-F238E27FC236}">
                  <a16:creationId xmlns:a16="http://schemas.microsoft.com/office/drawing/2014/main" id="{D7378A57-DE36-4B22-A13F-07C78A7FBD5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a:extLst>
                <a:ext uri="{FF2B5EF4-FFF2-40B4-BE49-F238E27FC236}">
                  <a16:creationId xmlns:a16="http://schemas.microsoft.com/office/drawing/2014/main" id="{B1287DA2-5DA9-4FC1-8A1C-B6F62B57E2FF}"/>
                </a:ext>
              </a:extLst>
            </p:cNvPr>
            <p:cNvSpPr txBox="1"/>
            <p:nvPr/>
          </p:nvSpPr>
          <p:spPr>
            <a:xfrm>
              <a:off x="835726" y="3279725"/>
              <a:ext cx="274701" cy="523220"/>
            </a:xfrm>
            <a:prstGeom prst="rect">
              <a:avLst/>
            </a:prstGeom>
            <a:noFill/>
          </p:spPr>
          <p:txBody>
            <a:bodyPr wrap="square" rtlCol="0">
              <a:spAutoFit/>
            </a:bodyPr>
            <a:lstStyle/>
            <a:p>
              <a:r>
                <a:rPr lang="en-US" sz="1400" b="1" dirty="0"/>
                <a:t>10</a:t>
              </a:r>
            </a:p>
          </p:txBody>
        </p:sp>
      </p:grpSp>
      <p:pic>
        <p:nvPicPr>
          <p:cNvPr id="224" name="Picture 223" descr="A picture containing indoor, hanging, computer, table&#10;&#10;Description automatically generated">
            <a:extLst>
              <a:ext uri="{FF2B5EF4-FFF2-40B4-BE49-F238E27FC236}">
                <a16:creationId xmlns:a16="http://schemas.microsoft.com/office/drawing/2014/main" id="{5D480509-F84A-4781-BE63-191B40F1B3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482" t="73189" r="20177" b="3731"/>
          <a:stretch/>
        </p:blipFill>
        <p:spPr>
          <a:xfrm>
            <a:off x="7418464" y="1316603"/>
            <a:ext cx="488437" cy="980447"/>
          </a:xfrm>
          <a:prstGeom prst="rect">
            <a:avLst/>
          </a:prstGeom>
        </p:spPr>
      </p:pic>
      <p:sp>
        <p:nvSpPr>
          <p:cNvPr id="225" name="TextBox 224">
            <a:extLst>
              <a:ext uri="{FF2B5EF4-FFF2-40B4-BE49-F238E27FC236}">
                <a16:creationId xmlns:a16="http://schemas.microsoft.com/office/drawing/2014/main" id="{8067D292-B10A-4717-B159-25EEFF8587D3}"/>
              </a:ext>
            </a:extLst>
          </p:cNvPr>
          <p:cNvSpPr txBox="1"/>
          <p:nvPr/>
        </p:nvSpPr>
        <p:spPr>
          <a:xfrm>
            <a:off x="7824460" y="1474992"/>
            <a:ext cx="1202035" cy="461665"/>
          </a:xfrm>
          <a:prstGeom prst="rect">
            <a:avLst/>
          </a:prstGeom>
          <a:noFill/>
        </p:spPr>
        <p:txBody>
          <a:bodyPr wrap="square" rtlCol="0">
            <a:spAutoFit/>
          </a:bodyPr>
          <a:lstStyle/>
          <a:p>
            <a:pPr algn="ctr"/>
            <a:r>
              <a:rPr lang="en-US" sz="1200" b="1" dirty="0"/>
              <a:t>Glyceraldehyde 3-phosphate</a:t>
            </a:r>
          </a:p>
        </p:txBody>
      </p:sp>
    </p:spTree>
    <p:extLst>
      <p:ext uri="{BB962C8B-B14F-4D97-AF65-F5344CB8AC3E}">
        <p14:creationId xmlns:p14="http://schemas.microsoft.com/office/powerpoint/2010/main" val="871671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 name="Group 192">
            <a:extLst>
              <a:ext uri="{FF2B5EF4-FFF2-40B4-BE49-F238E27FC236}">
                <a16:creationId xmlns:a16="http://schemas.microsoft.com/office/drawing/2014/main" id="{177B4C15-69DD-45BD-9A72-4AE84000C028}"/>
              </a:ext>
            </a:extLst>
          </p:cNvPr>
          <p:cNvGrpSpPr/>
          <p:nvPr/>
        </p:nvGrpSpPr>
        <p:grpSpPr>
          <a:xfrm>
            <a:off x="1825471" y="3309009"/>
            <a:ext cx="871134" cy="965163"/>
            <a:chOff x="2472588" y="3143563"/>
            <a:chExt cx="871134" cy="965163"/>
          </a:xfrm>
        </p:grpSpPr>
        <p:pic>
          <p:nvPicPr>
            <p:cNvPr id="8" name="Picture 7" descr="A picture containing indoor, hanging, computer, table&#10;&#10;Description automatically generated">
              <a:extLst>
                <a:ext uri="{FF2B5EF4-FFF2-40B4-BE49-F238E27FC236}">
                  <a16:creationId xmlns:a16="http://schemas.microsoft.com/office/drawing/2014/main" id="{D79F265D-3791-4ECE-BD91-F9A3A34A7D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91" t="28373" r="82582" b="54913"/>
            <a:stretch/>
          </p:blipFill>
          <p:spPr>
            <a:xfrm>
              <a:off x="2604244" y="3225418"/>
              <a:ext cx="706620" cy="710048"/>
            </a:xfrm>
            <a:prstGeom prst="rect">
              <a:avLst/>
            </a:prstGeom>
          </p:spPr>
        </p:pic>
        <p:sp>
          <p:nvSpPr>
            <p:cNvPr id="190" name="Rectangle 189">
              <a:extLst>
                <a:ext uri="{FF2B5EF4-FFF2-40B4-BE49-F238E27FC236}">
                  <a16:creationId xmlns:a16="http://schemas.microsoft.com/office/drawing/2014/main" id="{FBAE56DA-44B4-483A-8E33-A3B19BF71226}"/>
                </a:ext>
              </a:extLst>
            </p:cNvPr>
            <p:cNvSpPr/>
            <p:nvPr/>
          </p:nvSpPr>
          <p:spPr>
            <a:xfrm>
              <a:off x="2520950" y="3143563"/>
              <a:ext cx="207014" cy="158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80CD91EA-1A1A-49CC-B3F1-E08CA290A43D}"/>
                </a:ext>
              </a:extLst>
            </p:cNvPr>
            <p:cNvSpPr/>
            <p:nvPr/>
          </p:nvSpPr>
          <p:spPr>
            <a:xfrm>
              <a:off x="2472588" y="3889312"/>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0CAE7987-673D-4076-8A46-866316646B1C}"/>
                </a:ext>
              </a:extLst>
            </p:cNvPr>
            <p:cNvSpPr/>
            <p:nvPr/>
          </p:nvSpPr>
          <p:spPr>
            <a:xfrm rot="18648015">
              <a:off x="3079352" y="3844357"/>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9F18E87A-CACE-40BD-9188-4358C4AFD988}"/>
              </a:ext>
            </a:extLst>
          </p:cNvPr>
          <p:cNvGrpSpPr/>
          <p:nvPr/>
        </p:nvGrpSpPr>
        <p:grpSpPr>
          <a:xfrm>
            <a:off x="255522" y="3162556"/>
            <a:ext cx="833823" cy="1047829"/>
            <a:chOff x="5589104" y="2933149"/>
            <a:chExt cx="833823" cy="1047829"/>
          </a:xfrm>
        </p:grpSpPr>
        <p:pic>
          <p:nvPicPr>
            <p:cNvPr id="186" name="Picture 185" descr="A picture containing indoor, hanging, computer, table&#10;&#10;Description automatically generated">
              <a:extLst>
                <a:ext uri="{FF2B5EF4-FFF2-40B4-BE49-F238E27FC236}">
                  <a16:creationId xmlns:a16="http://schemas.microsoft.com/office/drawing/2014/main" id="{4C702891-6CD3-4164-960C-22C475890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5" r="91488" b="83869"/>
            <a:stretch/>
          </p:blipFill>
          <p:spPr>
            <a:xfrm>
              <a:off x="5649649" y="3147387"/>
              <a:ext cx="653478" cy="685266"/>
            </a:xfrm>
            <a:prstGeom prst="rect">
              <a:avLst/>
            </a:prstGeom>
          </p:spPr>
        </p:pic>
        <p:sp>
          <p:nvSpPr>
            <p:cNvPr id="187" name="Rectangle 186">
              <a:extLst>
                <a:ext uri="{FF2B5EF4-FFF2-40B4-BE49-F238E27FC236}">
                  <a16:creationId xmlns:a16="http://schemas.microsoft.com/office/drawing/2014/main" id="{9D3CE7A9-F5BC-4CDB-9356-4A24C07CEDD8}"/>
                </a:ext>
              </a:extLst>
            </p:cNvPr>
            <p:cNvSpPr/>
            <p:nvPr/>
          </p:nvSpPr>
          <p:spPr>
            <a:xfrm>
              <a:off x="5589104" y="3804353"/>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BEFA62AF-6B78-422B-ABBA-1481325A1B0F}"/>
                </a:ext>
              </a:extLst>
            </p:cNvPr>
            <p:cNvSpPr/>
            <p:nvPr/>
          </p:nvSpPr>
          <p:spPr>
            <a:xfrm rot="3841663">
              <a:off x="6029424" y="3150027"/>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45F10270-83E3-41C8-8104-6901B3B8D418}"/>
              </a:ext>
            </a:extLst>
          </p:cNvPr>
          <p:cNvGrpSpPr/>
          <p:nvPr/>
        </p:nvGrpSpPr>
        <p:grpSpPr>
          <a:xfrm flipH="1">
            <a:off x="7035885" y="2177778"/>
            <a:ext cx="897146" cy="1025242"/>
            <a:chOff x="6542076" y="4182515"/>
            <a:chExt cx="897146" cy="1025242"/>
          </a:xfrm>
        </p:grpSpPr>
        <p:pic>
          <p:nvPicPr>
            <p:cNvPr id="65" name="Picture 64" descr="A picture containing indoor, hanging, computer, table&#10;&#10;Description automatically generated">
              <a:extLst>
                <a:ext uri="{FF2B5EF4-FFF2-40B4-BE49-F238E27FC236}">
                  <a16:creationId xmlns:a16="http://schemas.microsoft.com/office/drawing/2014/main" id="{BF711896-C3A6-4E22-AE59-31625C6503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32" t="83557" r="25980" b="4280"/>
            <a:stretch/>
          </p:blipFill>
          <p:spPr>
            <a:xfrm rot="16200000">
              <a:off x="6636906" y="4433711"/>
              <a:ext cx="959005" cy="516698"/>
            </a:xfrm>
            <a:prstGeom prst="rect">
              <a:avLst/>
            </a:prstGeom>
          </p:spPr>
        </p:pic>
        <p:sp>
          <p:nvSpPr>
            <p:cNvPr id="66" name="Rectangle 65">
              <a:extLst>
                <a:ext uri="{FF2B5EF4-FFF2-40B4-BE49-F238E27FC236}">
                  <a16:creationId xmlns:a16="http://schemas.microsoft.com/office/drawing/2014/main" id="{163D2284-FC33-45F8-9D51-C2AE8376AFD8}"/>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D768F26-3567-4AB9-A05A-6F8052B5CAA0}"/>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D2486BD-65C1-41CD-8916-6E85DDE337E8}"/>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9D4838A-EB20-4730-ACA2-24D87410662A}"/>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DA3525F-1808-4CA2-885A-6CDF0440EE3D}"/>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2018BE4-9F93-4320-88EE-74BCFB329493}"/>
              </a:ext>
            </a:extLst>
          </p:cNvPr>
          <p:cNvSpPr>
            <a:spLocks noGrp="1"/>
          </p:cNvSpPr>
          <p:nvPr>
            <p:ph type="title"/>
          </p:nvPr>
        </p:nvSpPr>
        <p:spPr>
          <a:xfrm>
            <a:off x="1322653" y="128344"/>
            <a:ext cx="7661430" cy="850063"/>
          </a:xfrm>
        </p:spPr>
        <p:txBody>
          <a:bodyPr>
            <a:normAutofit/>
          </a:bodyPr>
          <a:lstStyle/>
          <a:p>
            <a:r>
              <a:rPr lang="en-US" sz="3200" b="1" dirty="0"/>
              <a:t>Second Half of Glycolysis – Energy Generating</a:t>
            </a:r>
          </a:p>
        </p:txBody>
      </p:sp>
      <p:sp>
        <p:nvSpPr>
          <p:cNvPr id="7" name="TextBox 6">
            <a:extLst>
              <a:ext uri="{FF2B5EF4-FFF2-40B4-BE49-F238E27FC236}">
                <a16:creationId xmlns:a16="http://schemas.microsoft.com/office/drawing/2014/main" id="{14FFF026-FD4A-4473-A99C-DFE92B336333}"/>
              </a:ext>
            </a:extLst>
          </p:cNvPr>
          <p:cNvSpPr txBox="1"/>
          <p:nvPr/>
        </p:nvSpPr>
        <p:spPr>
          <a:xfrm>
            <a:off x="0" y="5696714"/>
            <a:ext cx="2836867" cy="307777"/>
          </a:xfrm>
          <a:prstGeom prst="rect">
            <a:avLst/>
          </a:prstGeom>
          <a:noFill/>
        </p:spPr>
        <p:txBody>
          <a:bodyPr wrap="none" rtlCol="0">
            <a:spAutoFit/>
          </a:bodyPr>
          <a:lstStyle/>
          <a:p>
            <a:r>
              <a:rPr lang="en-US" sz="1400" dirty="0"/>
              <a:t>Figure modified from </a:t>
            </a:r>
            <a:r>
              <a:rPr lang="en-US" sz="1400" dirty="0" err="1">
                <a:hlinkClick r:id="rId5"/>
              </a:rPr>
              <a:t>YassineMrabet</a:t>
            </a:r>
            <a:endParaRPr lang="en-US" sz="1400" dirty="0"/>
          </a:p>
        </p:txBody>
      </p:sp>
      <p:cxnSp>
        <p:nvCxnSpPr>
          <p:cNvPr id="72" name="Straight Arrow Connector 71">
            <a:extLst>
              <a:ext uri="{FF2B5EF4-FFF2-40B4-BE49-F238E27FC236}">
                <a16:creationId xmlns:a16="http://schemas.microsoft.com/office/drawing/2014/main" id="{8D5A122C-88A3-4C17-B44B-4CAC6A76599E}"/>
              </a:ext>
            </a:extLst>
          </p:cNvPr>
          <p:cNvCxnSpPr>
            <a:cxnSpLocks/>
          </p:cNvCxnSpPr>
          <p:nvPr/>
        </p:nvCxnSpPr>
        <p:spPr>
          <a:xfrm flipH="1" flipV="1">
            <a:off x="7642870" y="2312463"/>
            <a:ext cx="10536" cy="822935"/>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A6575BD-C664-404D-BD71-E65274EB2196}"/>
              </a:ext>
            </a:extLst>
          </p:cNvPr>
          <p:cNvSpPr txBox="1"/>
          <p:nvPr/>
        </p:nvSpPr>
        <p:spPr>
          <a:xfrm>
            <a:off x="6986645" y="2750208"/>
            <a:ext cx="500457" cy="369332"/>
          </a:xfrm>
          <a:prstGeom prst="rect">
            <a:avLst/>
          </a:prstGeom>
          <a:noFill/>
        </p:spPr>
        <p:txBody>
          <a:bodyPr wrap="none" rtlCol="0">
            <a:spAutoFit/>
          </a:bodyPr>
          <a:lstStyle/>
          <a:p>
            <a:pPr algn="ctr"/>
            <a:r>
              <a:rPr lang="en-US" sz="900" b="1" dirty="0">
                <a:solidFill>
                  <a:schemeClr val="accent6">
                    <a:lumMod val="50000"/>
                  </a:schemeClr>
                </a:solidFill>
              </a:rPr>
              <a:t>NADH </a:t>
            </a:r>
          </a:p>
          <a:p>
            <a:pPr algn="ctr"/>
            <a:r>
              <a:rPr lang="en-US" sz="900" b="1" dirty="0">
                <a:solidFill>
                  <a:schemeClr val="accent6">
                    <a:lumMod val="50000"/>
                  </a:schemeClr>
                </a:solidFill>
              </a:rPr>
              <a:t>+ H</a:t>
            </a:r>
            <a:r>
              <a:rPr lang="en-US" sz="900" b="1" baseline="30000" dirty="0">
                <a:solidFill>
                  <a:schemeClr val="accent6">
                    <a:lumMod val="50000"/>
                  </a:schemeClr>
                </a:solidFill>
              </a:rPr>
              <a:t>+</a:t>
            </a:r>
          </a:p>
        </p:txBody>
      </p:sp>
      <p:grpSp>
        <p:nvGrpSpPr>
          <p:cNvPr id="80" name="Group 79">
            <a:extLst>
              <a:ext uri="{FF2B5EF4-FFF2-40B4-BE49-F238E27FC236}">
                <a16:creationId xmlns:a16="http://schemas.microsoft.com/office/drawing/2014/main" id="{AFE3D6D6-BF88-4AD6-B194-4328B3ED6123}"/>
              </a:ext>
            </a:extLst>
          </p:cNvPr>
          <p:cNvGrpSpPr/>
          <p:nvPr/>
        </p:nvGrpSpPr>
        <p:grpSpPr>
          <a:xfrm>
            <a:off x="7241519" y="3189692"/>
            <a:ext cx="619965" cy="1145119"/>
            <a:chOff x="6395120" y="4439202"/>
            <a:chExt cx="619965" cy="1145119"/>
          </a:xfrm>
        </p:grpSpPr>
        <p:pic>
          <p:nvPicPr>
            <p:cNvPr id="78" name="Picture 77" descr="A picture containing indoor, hanging, computer, table&#10;&#10;Description automatically generated">
              <a:extLst>
                <a:ext uri="{FF2B5EF4-FFF2-40B4-BE49-F238E27FC236}">
                  <a16:creationId xmlns:a16="http://schemas.microsoft.com/office/drawing/2014/main" id="{963A23D3-F8A9-4B63-84C8-044F326A6F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202" t="73044" r="36509"/>
            <a:stretch/>
          </p:blipFill>
          <p:spPr>
            <a:xfrm>
              <a:off x="6531429" y="4439202"/>
              <a:ext cx="483656" cy="1145119"/>
            </a:xfrm>
            <a:prstGeom prst="rect">
              <a:avLst/>
            </a:prstGeom>
          </p:spPr>
        </p:pic>
        <p:sp>
          <p:nvSpPr>
            <p:cNvPr id="79" name="Rectangle 78">
              <a:extLst>
                <a:ext uri="{FF2B5EF4-FFF2-40B4-BE49-F238E27FC236}">
                  <a16:creationId xmlns:a16="http://schemas.microsoft.com/office/drawing/2014/main" id="{489C261F-CA95-48C6-902E-CDC456ECC2EE}"/>
                </a:ext>
              </a:extLst>
            </p:cNvPr>
            <p:cNvSpPr/>
            <p:nvPr/>
          </p:nvSpPr>
          <p:spPr>
            <a:xfrm>
              <a:off x="6395120" y="5226557"/>
              <a:ext cx="244219" cy="20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77073C9C-9965-471C-8E41-BB1420D81E41}"/>
              </a:ext>
            </a:extLst>
          </p:cNvPr>
          <p:cNvGrpSpPr/>
          <p:nvPr/>
        </p:nvGrpSpPr>
        <p:grpSpPr>
          <a:xfrm>
            <a:off x="5258235" y="3108328"/>
            <a:ext cx="776831" cy="1077446"/>
            <a:chOff x="5079284" y="3568735"/>
            <a:chExt cx="776831" cy="1077446"/>
          </a:xfrm>
        </p:grpSpPr>
        <p:pic>
          <p:nvPicPr>
            <p:cNvPr id="82" name="Picture 81" descr="A picture containing indoor, hanging, computer, table&#10;&#10;Description automatically generated">
              <a:extLst>
                <a:ext uri="{FF2B5EF4-FFF2-40B4-BE49-F238E27FC236}">
                  <a16:creationId xmlns:a16="http://schemas.microsoft.com/office/drawing/2014/main" id="{5986CA17-A564-4538-862B-FA82A0F7425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46" t="54641" r="51781" b="23024"/>
            <a:stretch/>
          </p:blipFill>
          <p:spPr>
            <a:xfrm>
              <a:off x="5295805" y="3697357"/>
              <a:ext cx="518705" cy="948824"/>
            </a:xfrm>
            <a:prstGeom prst="rect">
              <a:avLst/>
            </a:prstGeom>
          </p:spPr>
        </p:pic>
        <p:sp>
          <p:nvSpPr>
            <p:cNvPr id="83" name="Rectangle 82">
              <a:extLst>
                <a:ext uri="{FF2B5EF4-FFF2-40B4-BE49-F238E27FC236}">
                  <a16:creationId xmlns:a16="http://schemas.microsoft.com/office/drawing/2014/main" id="{F4A29CA8-A655-4556-81E7-D51BE73B3F2C}"/>
                </a:ext>
              </a:extLst>
            </p:cNvPr>
            <p:cNvSpPr/>
            <p:nvPr/>
          </p:nvSpPr>
          <p:spPr>
            <a:xfrm>
              <a:off x="5618104" y="365704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E8191FF-FE07-4BE0-B157-0DEEEBFA3F69}"/>
                </a:ext>
              </a:extLst>
            </p:cNvPr>
            <p:cNvSpPr/>
            <p:nvPr/>
          </p:nvSpPr>
          <p:spPr>
            <a:xfrm>
              <a:off x="5133658" y="3568735"/>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E9900EC-03DE-4254-B8A9-76FA0FE0970E}"/>
                </a:ext>
              </a:extLst>
            </p:cNvPr>
            <p:cNvSpPr/>
            <p:nvPr/>
          </p:nvSpPr>
          <p:spPr>
            <a:xfrm>
              <a:off x="5121342" y="4334634"/>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07312E3-4CAB-4984-94B0-E0FD58F15D33}"/>
                </a:ext>
              </a:extLst>
            </p:cNvPr>
            <p:cNvSpPr/>
            <p:nvPr/>
          </p:nvSpPr>
          <p:spPr>
            <a:xfrm>
              <a:off x="5079284" y="409369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53CAAD3C-E337-4B4C-AA6F-8A9D0CCED77D}"/>
              </a:ext>
            </a:extLst>
          </p:cNvPr>
          <p:cNvGrpSpPr/>
          <p:nvPr/>
        </p:nvGrpSpPr>
        <p:grpSpPr>
          <a:xfrm>
            <a:off x="858983" y="3100562"/>
            <a:ext cx="1383136" cy="1388748"/>
            <a:chOff x="3259587" y="3939946"/>
            <a:chExt cx="1383136" cy="1388748"/>
          </a:xfrm>
        </p:grpSpPr>
        <p:pic>
          <p:nvPicPr>
            <p:cNvPr id="88" name="Picture 87" descr="A picture containing indoor, hanging, computer, table&#10;&#10;Description automatically generated">
              <a:extLst>
                <a:ext uri="{FF2B5EF4-FFF2-40B4-BE49-F238E27FC236}">
                  <a16:creationId xmlns:a16="http://schemas.microsoft.com/office/drawing/2014/main" id="{75771B92-84DA-448A-AA5E-744B467E828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91" name="Rectangle 90">
              <a:extLst>
                <a:ext uri="{FF2B5EF4-FFF2-40B4-BE49-F238E27FC236}">
                  <a16:creationId xmlns:a16="http://schemas.microsoft.com/office/drawing/2014/main" id="{782E1D63-AFB5-4403-8491-45DF71557CCF}"/>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95686B61-5AC2-4899-B98A-B8D5FAA00E8B}"/>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Pyruvate</a:t>
              </a:r>
            </a:p>
            <a:p>
              <a:pPr algn="ctr"/>
              <a:r>
                <a:rPr lang="en-US" sz="1200" b="1" i="1" dirty="0">
                  <a:solidFill>
                    <a:schemeClr val="accent1">
                      <a:lumMod val="50000"/>
                    </a:schemeClr>
                  </a:solidFill>
                </a:rPr>
                <a:t>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89" name="Straight Arrow Connector 88">
              <a:extLst>
                <a:ext uri="{FF2B5EF4-FFF2-40B4-BE49-F238E27FC236}">
                  <a16:creationId xmlns:a16="http://schemas.microsoft.com/office/drawing/2014/main" id="{A92A2023-0018-4457-9EA8-A31885A1DA65}"/>
                </a:ext>
              </a:extLst>
            </p:cNvPr>
            <p:cNvCxnSpPr>
              <a:cxnSpLocks/>
            </p:cNvCxnSpPr>
            <p:nvPr/>
          </p:nvCxnSpPr>
          <p:spPr>
            <a:xfrm flipH="1">
              <a:off x="3504951" y="4556288"/>
              <a:ext cx="776812" cy="0"/>
            </a:xfrm>
            <a:prstGeom prst="straightConnector1">
              <a:avLst/>
            </a:prstGeom>
            <a:ln w="57150">
              <a:solidFill>
                <a:srgbClr val="D3561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E27FCEAC-1A50-4625-BDFC-32129E202FF2}"/>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CB667647-1592-4035-9391-1D0930891A08}"/>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8">
                <p14:nvContentPartPr>
                  <p14:cNvPr id="122" name="Ink 121">
                    <a:extLst>
                      <a:ext uri="{FF2B5EF4-FFF2-40B4-BE49-F238E27FC236}">
                        <a16:creationId xmlns:a16="http://schemas.microsoft.com/office/drawing/2014/main" id="{98616E7A-368B-4042-AC22-1E4F07C9C3F7}"/>
                      </a:ext>
                    </a:extLst>
                  </p14:cNvPr>
                  <p14:cNvContentPartPr/>
                  <p14:nvPr/>
                </p14:nvContentPartPr>
                <p14:xfrm>
                  <a:off x="4114590" y="4721085"/>
                  <a:ext cx="4680" cy="31680"/>
                </p14:xfrm>
              </p:contentPart>
            </mc:Choice>
            <mc:Fallback xmlns="">
              <p:pic>
                <p:nvPicPr>
                  <p:cNvPr id="122" name="Ink 121">
                    <a:extLst>
                      <a:ext uri="{FF2B5EF4-FFF2-40B4-BE49-F238E27FC236}">
                        <a16:creationId xmlns:a16="http://schemas.microsoft.com/office/drawing/2014/main" id="{98616E7A-368B-4042-AC22-1E4F07C9C3F7}"/>
                      </a:ext>
                    </a:extLst>
                  </p:cNvPr>
                  <p:cNvPicPr/>
                  <p:nvPr/>
                </p:nvPicPr>
                <p:blipFill>
                  <a:blip r:embed="rId9"/>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3" name="Ink 122">
                    <a:extLst>
                      <a:ext uri="{FF2B5EF4-FFF2-40B4-BE49-F238E27FC236}">
                        <a16:creationId xmlns:a16="http://schemas.microsoft.com/office/drawing/2014/main" id="{4C69A3D1-0E20-4BFB-A6A8-71702ABC8374}"/>
                      </a:ext>
                    </a:extLst>
                  </p14:cNvPr>
                  <p14:cNvContentPartPr/>
                  <p14:nvPr/>
                </p14:nvContentPartPr>
                <p14:xfrm>
                  <a:off x="4117830" y="4721085"/>
                  <a:ext cx="9000" cy="9000"/>
                </p14:xfrm>
              </p:contentPart>
            </mc:Choice>
            <mc:Fallback xmlns="">
              <p:pic>
                <p:nvPicPr>
                  <p:cNvPr id="123" name="Ink 122">
                    <a:extLst>
                      <a:ext uri="{FF2B5EF4-FFF2-40B4-BE49-F238E27FC236}">
                        <a16:creationId xmlns:a16="http://schemas.microsoft.com/office/drawing/2014/main" id="{4C69A3D1-0E20-4BFB-A6A8-71702ABC8374}"/>
                      </a:ext>
                    </a:extLst>
                  </p:cNvPr>
                  <p:cNvPicPr/>
                  <p:nvPr/>
                </p:nvPicPr>
                <p:blipFill>
                  <a:blip r:embed="rId11"/>
                  <a:stretch>
                    <a:fillRect/>
                  </a:stretch>
                </p:blipFill>
                <p:spPr>
                  <a:xfrm>
                    <a:off x="4108830" y="4712085"/>
                    <a:ext cx="26640" cy="26640"/>
                  </a:xfrm>
                  <a:prstGeom prst="rect">
                    <a:avLst/>
                  </a:prstGeom>
                </p:spPr>
              </p:pic>
            </mc:Fallback>
          </mc:AlternateContent>
        </p:grpSp>
        <p:grpSp>
          <p:nvGrpSpPr>
            <p:cNvPr id="129" name="Group 128">
              <a:extLst>
                <a:ext uri="{FF2B5EF4-FFF2-40B4-BE49-F238E27FC236}">
                  <a16:creationId xmlns:a16="http://schemas.microsoft.com/office/drawing/2014/main" id="{0112D3A5-432F-4E30-8DE2-B3016A358257}"/>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12">
                <p14:nvContentPartPr>
                  <p14:cNvPr id="125" name="Ink 124">
                    <a:extLst>
                      <a:ext uri="{FF2B5EF4-FFF2-40B4-BE49-F238E27FC236}">
                        <a16:creationId xmlns:a16="http://schemas.microsoft.com/office/drawing/2014/main" id="{5D7E984C-B37A-4E86-B12C-C89BBC7D17DB}"/>
                      </a:ext>
                    </a:extLst>
                  </p14:cNvPr>
                  <p14:cNvContentPartPr/>
                  <p14:nvPr/>
                </p14:nvContentPartPr>
                <p14:xfrm>
                  <a:off x="4206750" y="4705245"/>
                  <a:ext cx="360" cy="60480"/>
                </p14:xfrm>
              </p:contentPart>
            </mc:Choice>
            <mc:Fallback xmlns="">
              <p:pic>
                <p:nvPicPr>
                  <p:cNvPr id="125" name="Ink 124">
                    <a:extLst>
                      <a:ext uri="{FF2B5EF4-FFF2-40B4-BE49-F238E27FC236}">
                        <a16:creationId xmlns:a16="http://schemas.microsoft.com/office/drawing/2014/main" id="{5D7E984C-B37A-4E86-B12C-C89BBC7D17DB}"/>
                      </a:ext>
                    </a:extLst>
                  </p:cNvPr>
                  <p:cNvPicPr/>
                  <p:nvPr/>
                </p:nvPicPr>
                <p:blipFill>
                  <a:blip r:embed="rId13"/>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6" name="Ink 125">
                    <a:extLst>
                      <a:ext uri="{FF2B5EF4-FFF2-40B4-BE49-F238E27FC236}">
                        <a16:creationId xmlns:a16="http://schemas.microsoft.com/office/drawing/2014/main" id="{18BE8C38-909B-40C5-9A0F-A1D3A83BEDC3}"/>
                      </a:ext>
                    </a:extLst>
                  </p14:cNvPr>
                  <p14:cNvContentPartPr/>
                  <p14:nvPr/>
                </p14:nvContentPartPr>
                <p14:xfrm>
                  <a:off x="4212870" y="4682925"/>
                  <a:ext cx="3960" cy="83880"/>
                </p14:xfrm>
              </p:contentPart>
            </mc:Choice>
            <mc:Fallback xmlns="">
              <p:pic>
                <p:nvPicPr>
                  <p:cNvPr id="126" name="Ink 125">
                    <a:extLst>
                      <a:ext uri="{FF2B5EF4-FFF2-40B4-BE49-F238E27FC236}">
                        <a16:creationId xmlns:a16="http://schemas.microsoft.com/office/drawing/2014/main" id="{18BE8C38-909B-40C5-9A0F-A1D3A83BEDC3}"/>
                      </a:ext>
                    </a:extLst>
                  </p:cNvPr>
                  <p:cNvPicPr/>
                  <p:nvPr/>
                </p:nvPicPr>
                <p:blipFill>
                  <a:blip r:embed="rId15"/>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7" name="Ink 126">
                    <a:extLst>
                      <a:ext uri="{FF2B5EF4-FFF2-40B4-BE49-F238E27FC236}">
                        <a16:creationId xmlns:a16="http://schemas.microsoft.com/office/drawing/2014/main" id="{D98BFE3F-FC5A-4FC9-BBFA-A81629A692BA}"/>
                      </a:ext>
                    </a:extLst>
                  </p14:cNvPr>
                  <p14:cNvContentPartPr/>
                  <p14:nvPr/>
                </p14:nvContentPartPr>
                <p14:xfrm>
                  <a:off x="4220790" y="4714605"/>
                  <a:ext cx="18000" cy="36000"/>
                </p14:xfrm>
              </p:contentPart>
            </mc:Choice>
            <mc:Fallback xmlns="">
              <p:pic>
                <p:nvPicPr>
                  <p:cNvPr id="127" name="Ink 126">
                    <a:extLst>
                      <a:ext uri="{FF2B5EF4-FFF2-40B4-BE49-F238E27FC236}">
                        <a16:creationId xmlns:a16="http://schemas.microsoft.com/office/drawing/2014/main" id="{D98BFE3F-FC5A-4FC9-BBFA-A81629A692BA}"/>
                      </a:ext>
                    </a:extLst>
                  </p:cNvPr>
                  <p:cNvPicPr/>
                  <p:nvPr/>
                </p:nvPicPr>
                <p:blipFill>
                  <a:blip r:embed="rId17"/>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8" name="Ink 127">
                    <a:extLst>
                      <a:ext uri="{FF2B5EF4-FFF2-40B4-BE49-F238E27FC236}">
                        <a16:creationId xmlns:a16="http://schemas.microsoft.com/office/drawing/2014/main" id="{C56E5C67-8C0B-40C3-BEB3-618F1E066FB6}"/>
                      </a:ext>
                    </a:extLst>
                  </p14:cNvPr>
                  <p14:cNvContentPartPr/>
                  <p14:nvPr/>
                </p14:nvContentPartPr>
                <p14:xfrm>
                  <a:off x="4212870" y="4701645"/>
                  <a:ext cx="3960" cy="42480"/>
                </p14:xfrm>
              </p:contentPart>
            </mc:Choice>
            <mc:Fallback xmlns="">
              <p:pic>
                <p:nvPicPr>
                  <p:cNvPr id="128" name="Ink 127">
                    <a:extLst>
                      <a:ext uri="{FF2B5EF4-FFF2-40B4-BE49-F238E27FC236}">
                        <a16:creationId xmlns:a16="http://schemas.microsoft.com/office/drawing/2014/main" id="{C56E5C67-8C0B-40C3-BEB3-618F1E066FB6}"/>
                      </a:ext>
                    </a:extLst>
                  </p:cNvPr>
                  <p:cNvPicPr/>
                  <p:nvPr/>
                </p:nvPicPr>
                <p:blipFill>
                  <a:blip r:embed="rId19"/>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30" name="Ink 129">
                  <a:extLst>
                    <a:ext uri="{FF2B5EF4-FFF2-40B4-BE49-F238E27FC236}">
                      <a16:creationId xmlns:a16="http://schemas.microsoft.com/office/drawing/2014/main" id="{38914C43-4F53-46B7-B0CC-C999AD81C800}"/>
                    </a:ext>
                  </a:extLst>
                </p14:cNvPr>
                <p14:cNvContentPartPr/>
                <p14:nvPr/>
              </p14:nvContentPartPr>
              <p14:xfrm>
                <a:off x="3620310" y="4951125"/>
                <a:ext cx="228240" cy="149040"/>
              </p14:xfrm>
            </p:contentPart>
          </mc:Choice>
          <mc:Fallback xmlns="">
            <p:pic>
              <p:nvPicPr>
                <p:cNvPr id="130" name="Ink 129">
                  <a:extLst>
                    <a:ext uri="{FF2B5EF4-FFF2-40B4-BE49-F238E27FC236}">
                      <a16:creationId xmlns:a16="http://schemas.microsoft.com/office/drawing/2014/main" id="{38914C43-4F53-46B7-B0CC-C999AD81C800}"/>
                    </a:ext>
                  </a:extLst>
                </p:cNvPr>
                <p:cNvPicPr/>
                <p:nvPr/>
              </p:nvPicPr>
              <p:blipFill>
                <a:blip r:embed="rId21"/>
                <a:stretch>
                  <a:fillRect/>
                </a:stretch>
              </p:blipFill>
              <p:spPr>
                <a:xfrm>
                  <a:off x="3611670" y="4942485"/>
                  <a:ext cx="245880" cy="166680"/>
                </a:xfrm>
                <a:prstGeom prst="rect">
                  <a:avLst/>
                </a:prstGeom>
              </p:spPr>
            </p:pic>
          </mc:Fallback>
        </mc:AlternateContent>
        <p:grpSp>
          <p:nvGrpSpPr>
            <p:cNvPr id="131" name="Group 130">
              <a:extLst>
                <a:ext uri="{FF2B5EF4-FFF2-40B4-BE49-F238E27FC236}">
                  <a16:creationId xmlns:a16="http://schemas.microsoft.com/office/drawing/2014/main" id="{92F5D942-BE0D-4B34-A99D-C977861421FE}"/>
                </a:ext>
              </a:extLst>
            </p:cNvPr>
            <p:cNvGrpSpPr/>
            <p:nvPr/>
          </p:nvGrpSpPr>
          <p:grpSpPr>
            <a:xfrm>
              <a:off x="3600664" y="4871635"/>
              <a:ext cx="372012" cy="457059"/>
              <a:chOff x="3112790" y="3826845"/>
              <a:chExt cx="372012" cy="457059"/>
            </a:xfrm>
          </p:grpSpPr>
          <p:grpSp>
            <p:nvGrpSpPr>
              <p:cNvPr id="119" name="Group 118">
                <a:extLst>
                  <a:ext uri="{FF2B5EF4-FFF2-40B4-BE49-F238E27FC236}">
                    <a16:creationId xmlns:a16="http://schemas.microsoft.com/office/drawing/2014/main" id="{BB8789D3-D468-4911-9304-742F04E3ACB5}"/>
                  </a:ext>
                </a:extLst>
              </p:cNvPr>
              <p:cNvGrpSpPr/>
              <p:nvPr/>
            </p:nvGrpSpPr>
            <p:grpSpPr>
              <a:xfrm>
                <a:off x="3112790" y="3837627"/>
                <a:ext cx="372012" cy="446277"/>
                <a:chOff x="1972923" y="4000995"/>
                <a:chExt cx="372012" cy="446277"/>
              </a:xfrm>
            </p:grpSpPr>
            <p:pic>
              <p:nvPicPr>
                <p:cNvPr id="95" name="Picture 94" descr="A picture containing indoor, hanging, computer, table&#10;&#10;Description automatically generated">
                  <a:extLst>
                    <a:ext uri="{FF2B5EF4-FFF2-40B4-BE49-F238E27FC236}">
                      <a16:creationId xmlns:a16="http://schemas.microsoft.com/office/drawing/2014/main" id="{B46392DB-6BB7-49E3-AD5B-4B1931CDE0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14" name="Group 113">
                  <a:extLst>
                    <a:ext uri="{FF2B5EF4-FFF2-40B4-BE49-F238E27FC236}">
                      <a16:creationId xmlns:a16="http://schemas.microsoft.com/office/drawing/2014/main" id="{A8EE6035-42D5-4ED9-B5CF-AEC4019AF5E6}"/>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22">
                    <p14:nvContentPartPr>
                      <p14:cNvPr id="97" name="Ink 96">
                        <a:extLst>
                          <a:ext uri="{FF2B5EF4-FFF2-40B4-BE49-F238E27FC236}">
                            <a16:creationId xmlns:a16="http://schemas.microsoft.com/office/drawing/2014/main" id="{72510725-4DE1-4F31-A014-C8F128B8DD06}"/>
                          </a:ext>
                        </a:extLst>
                      </p14:cNvPr>
                      <p14:cNvContentPartPr/>
                      <p14:nvPr/>
                    </p14:nvContentPartPr>
                    <p14:xfrm>
                      <a:off x="2196510" y="4032045"/>
                      <a:ext cx="23040" cy="24840"/>
                    </p14:xfrm>
                  </p:contentPart>
                </mc:Choice>
                <mc:Fallback xmlns="">
                  <p:pic>
                    <p:nvPicPr>
                      <p:cNvPr id="97" name="Ink 96">
                        <a:extLst>
                          <a:ext uri="{FF2B5EF4-FFF2-40B4-BE49-F238E27FC236}">
                            <a16:creationId xmlns:a16="http://schemas.microsoft.com/office/drawing/2014/main" id="{72510725-4DE1-4F31-A014-C8F128B8DD06}"/>
                          </a:ext>
                        </a:extLst>
                      </p:cNvPr>
                      <p:cNvPicPr/>
                      <p:nvPr/>
                    </p:nvPicPr>
                    <p:blipFill>
                      <a:blip r:embed="rId23"/>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8" name="Ink 97">
                        <a:extLst>
                          <a:ext uri="{FF2B5EF4-FFF2-40B4-BE49-F238E27FC236}">
                            <a16:creationId xmlns:a16="http://schemas.microsoft.com/office/drawing/2014/main" id="{0F9AEB5E-48B1-4AAD-8301-3C44F76538B8}"/>
                          </a:ext>
                        </a:extLst>
                      </p14:cNvPr>
                      <p14:cNvContentPartPr/>
                      <p14:nvPr/>
                    </p14:nvContentPartPr>
                    <p14:xfrm>
                      <a:off x="2183910" y="4066965"/>
                      <a:ext cx="360" cy="360"/>
                    </p14:xfrm>
                  </p:contentPart>
                </mc:Choice>
                <mc:Fallback xmlns="">
                  <p:pic>
                    <p:nvPicPr>
                      <p:cNvPr id="98" name="Ink 97">
                        <a:extLst>
                          <a:ext uri="{FF2B5EF4-FFF2-40B4-BE49-F238E27FC236}">
                            <a16:creationId xmlns:a16="http://schemas.microsoft.com/office/drawing/2014/main" id="{0F9AEB5E-48B1-4AAD-8301-3C44F76538B8}"/>
                          </a:ext>
                        </a:extLst>
                      </p:cNvPr>
                      <p:cNvPicPr/>
                      <p:nvPr/>
                    </p:nvPicPr>
                    <p:blipFill>
                      <a:blip r:embed="rId25"/>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0" name="Ink 99">
                        <a:extLst>
                          <a:ext uri="{FF2B5EF4-FFF2-40B4-BE49-F238E27FC236}">
                            <a16:creationId xmlns:a16="http://schemas.microsoft.com/office/drawing/2014/main" id="{C98D69F2-642B-43A3-883E-3406CEFAD6D6}"/>
                          </a:ext>
                        </a:extLst>
                      </p14:cNvPr>
                      <p14:cNvContentPartPr/>
                      <p14:nvPr/>
                    </p14:nvContentPartPr>
                    <p14:xfrm>
                      <a:off x="2181030" y="4054365"/>
                      <a:ext cx="360" cy="360"/>
                    </p14:xfrm>
                  </p:contentPart>
                </mc:Choice>
                <mc:Fallback xmlns="">
                  <p:pic>
                    <p:nvPicPr>
                      <p:cNvPr id="100" name="Ink 99">
                        <a:extLst>
                          <a:ext uri="{FF2B5EF4-FFF2-40B4-BE49-F238E27FC236}">
                            <a16:creationId xmlns:a16="http://schemas.microsoft.com/office/drawing/2014/main" id="{C98D69F2-642B-43A3-883E-3406CEFAD6D6}"/>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1" name="Ink 100">
                        <a:extLst>
                          <a:ext uri="{FF2B5EF4-FFF2-40B4-BE49-F238E27FC236}">
                            <a16:creationId xmlns:a16="http://schemas.microsoft.com/office/drawing/2014/main" id="{B55A44A6-9BB9-462B-851D-FFB0D5E42B43}"/>
                          </a:ext>
                        </a:extLst>
                      </p14:cNvPr>
                      <p14:cNvContentPartPr/>
                      <p14:nvPr/>
                    </p14:nvContentPartPr>
                    <p14:xfrm>
                      <a:off x="2181030" y="4054365"/>
                      <a:ext cx="360" cy="360"/>
                    </p14:xfrm>
                  </p:contentPart>
                </mc:Choice>
                <mc:Fallback xmlns="">
                  <p:pic>
                    <p:nvPicPr>
                      <p:cNvPr id="101" name="Ink 100">
                        <a:extLst>
                          <a:ext uri="{FF2B5EF4-FFF2-40B4-BE49-F238E27FC236}">
                            <a16:creationId xmlns:a16="http://schemas.microsoft.com/office/drawing/2014/main" id="{B55A44A6-9BB9-462B-851D-FFB0D5E42B43}"/>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2" name="Ink 101">
                        <a:extLst>
                          <a:ext uri="{FF2B5EF4-FFF2-40B4-BE49-F238E27FC236}">
                            <a16:creationId xmlns:a16="http://schemas.microsoft.com/office/drawing/2014/main" id="{85167406-FC11-4B21-93C3-4569158767CC}"/>
                          </a:ext>
                        </a:extLst>
                      </p14:cNvPr>
                      <p14:cNvContentPartPr/>
                      <p14:nvPr/>
                    </p14:nvContentPartPr>
                    <p14:xfrm>
                      <a:off x="2183910" y="4047885"/>
                      <a:ext cx="360" cy="360"/>
                    </p14:xfrm>
                  </p:contentPart>
                </mc:Choice>
                <mc:Fallback xmlns="">
                  <p:pic>
                    <p:nvPicPr>
                      <p:cNvPr id="102" name="Ink 101">
                        <a:extLst>
                          <a:ext uri="{FF2B5EF4-FFF2-40B4-BE49-F238E27FC236}">
                            <a16:creationId xmlns:a16="http://schemas.microsoft.com/office/drawing/2014/main" id="{85167406-FC11-4B21-93C3-4569158767CC}"/>
                          </a:ext>
                        </a:extLst>
                      </p:cNvPr>
                      <p:cNvPicPr/>
                      <p:nvPr/>
                    </p:nvPicPr>
                    <p:blipFill>
                      <a:blip r:embed="rId25"/>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4" name="Ink 103">
                        <a:extLst>
                          <a:ext uri="{FF2B5EF4-FFF2-40B4-BE49-F238E27FC236}">
                            <a16:creationId xmlns:a16="http://schemas.microsoft.com/office/drawing/2014/main" id="{F9C47A29-29FA-4A8A-BFE4-0A2E0D24575F}"/>
                          </a:ext>
                        </a:extLst>
                      </p14:cNvPr>
                      <p14:cNvContentPartPr/>
                      <p14:nvPr/>
                    </p14:nvContentPartPr>
                    <p14:xfrm>
                      <a:off x="2196870" y="4063725"/>
                      <a:ext cx="360" cy="360"/>
                    </p14:xfrm>
                  </p:contentPart>
                </mc:Choice>
                <mc:Fallback xmlns="">
                  <p:pic>
                    <p:nvPicPr>
                      <p:cNvPr id="104" name="Ink 103">
                        <a:extLst>
                          <a:ext uri="{FF2B5EF4-FFF2-40B4-BE49-F238E27FC236}">
                            <a16:creationId xmlns:a16="http://schemas.microsoft.com/office/drawing/2014/main" id="{F9C47A29-29FA-4A8A-BFE4-0A2E0D24575F}"/>
                          </a:ext>
                        </a:extLst>
                      </p:cNvPr>
                      <p:cNvPicPr/>
                      <p:nvPr/>
                    </p:nvPicPr>
                    <p:blipFill>
                      <a:blip r:embed="rId25"/>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6" name="Ink 105">
                        <a:extLst>
                          <a:ext uri="{FF2B5EF4-FFF2-40B4-BE49-F238E27FC236}">
                            <a16:creationId xmlns:a16="http://schemas.microsoft.com/office/drawing/2014/main" id="{A0E0561D-C9E3-49BF-97B0-DA997983A42D}"/>
                          </a:ext>
                        </a:extLst>
                      </p14:cNvPr>
                      <p14:cNvContentPartPr/>
                      <p14:nvPr/>
                    </p14:nvContentPartPr>
                    <p14:xfrm>
                      <a:off x="2181030" y="4066965"/>
                      <a:ext cx="360" cy="360"/>
                    </p14:xfrm>
                  </p:contentPart>
                </mc:Choice>
                <mc:Fallback xmlns="">
                  <p:pic>
                    <p:nvPicPr>
                      <p:cNvPr id="106" name="Ink 105">
                        <a:extLst>
                          <a:ext uri="{FF2B5EF4-FFF2-40B4-BE49-F238E27FC236}">
                            <a16:creationId xmlns:a16="http://schemas.microsoft.com/office/drawing/2014/main" id="{A0E0561D-C9E3-49BF-97B0-DA997983A42D}"/>
                          </a:ext>
                        </a:extLst>
                      </p:cNvPr>
                      <p:cNvPicPr/>
                      <p:nvPr/>
                    </p:nvPicPr>
                    <p:blipFill>
                      <a:blip r:embed="rId25"/>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7" name="Ink 106">
                        <a:extLst>
                          <a:ext uri="{FF2B5EF4-FFF2-40B4-BE49-F238E27FC236}">
                            <a16:creationId xmlns:a16="http://schemas.microsoft.com/office/drawing/2014/main" id="{0FFC1A7C-1E73-4357-A957-89339D8552B7}"/>
                          </a:ext>
                        </a:extLst>
                      </p14:cNvPr>
                      <p14:cNvContentPartPr/>
                      <p14:nvPr/>
                    </p14:nvContentPartPr>
                    <p14:xfrm>
                      <a:off x="2183910" y="4073085"/>
                      <a:ext cx="360" cy="360"/>
                    </p14:xfrm>
                  </p:contentPart>
                </mc:Choice>
                <mc:Fallback xmlns="">
                  <p:pic>
                    <p:nvPicPr>
                      <p:cNvPr id="107" name="Ink 106">
                        <a:extLst>
                          <a:ext uri="{FF2B5EF4-FFF2-40B4-BE49-F238E27FC236}">
                            <a16:creationId xmlns:a16="http://schemas.microsoft.com/office/drawing/2014/main" id="{0FFC1A7C-1E73-4357-A957-89339D8552B7}"/>
                          </a:ext>
                        </a:extLst>
                      </p:cNvPr>
                      <p:cNvPicPr/>
                      <p:nvPr/>
                    </p:nvPicPr>
                    <p:blipFill>
                      <a:blip r:embed="rId25"/>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9" name="Ink 108">
                        <a:extLst>
                          <a:ext uri="{FF2B5EF4-FFF2-40B4-BE49-F238E27FC236}">
                            <a16:creationId xmlns:a16="http://schemas.microsoft.com/office/drawing/2014/main" id="{888ECDC9-B5FC-4168-9C4E-97395DA4B59E}"/>
                          </a:ext>
                        </a:extLst>
                      </p14:cNvPr>
                      <p14:cNvContentPartPr/>
                      <p14:nvPr/>
                    </p14:nvContentPartPr>
                    <p14:xfrm>
                      <a:off x="2193630" y="4073085"/>
                      <a:ext cx="360" cy="360"/>
                    </p14:xfrm>
                  </p:contentPart>
                </mc:Choice>
                <mc:Fallback xmlns="">
                  <p:pic>
                    <p:nvPicPr>
                      <p:cNvPr id="109" name="Ink 108">
                        <a:extLst>
                          <a:ext uri="{FF2B5EF4-FFF2-40B4-BE49-F238E27FC236}">
                            <a16:creationId xmlns:a16="http://schemas.microsoft.com/office/drawing/2014/main" id="{888ECDC9-B5FC-4168-9C4E-97395DA4B59E}"/>
                          </a:ext>
                        </a:extLst>
                      </p:cNvPr>
                      <p:cNvPicPr/>
                      <p:nvPr/>
                    </p:nvPicPr>
                    <p:blipFill>
                      <a:blip r:embed="rId25"/>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1" name="Ink 110">
                        <a:extLst>
                          <a:ext uri="{FF2B5EF4-FFF2-40B4-BE49-F238E27FC236}">
                            <a16:creationId xmlns:a16="http://schemas.microsoft.com/office/drawing/2014/main" id="{4BCC4D91-5EC6-4CD6-8FE4-AEDDE97C9F96}"/>
                          </a:ext>
                        </a:extLst>
                      </p14:cNvPr>
                      <p14:cNvContentPartPr/>
                      <p14:nvPr/>
                    </p14:nvContentPartPr>
                    <p14:xfrm>
                      <a:off x="2183910" y="4079565"/>
                      <a:ext cx="360" cy="360"/>
                    </p14:xfrm>
                  </p:contentPart>
                </mc:Choice>
                <mc:Fallback xmlns="">
                  <p:pic>
                    <p:nvPicPr>
                      <p:cNvPr id="111" name="Ink 110">
                        <a:extLst>
                          <a:ext uri="{FF2B5EF4-FFF2-40B4-BE49-F238E27FC236}">
                            <a16:creationId xmlns:a16="http://schemas.microsoft.com/office/drawing/2014/main" id="{4BCC4D91-5EC6-4CD6-8FE4-AEDDE97C9F96}"/>
                          </a:ext>
                        </a:extLst>
                      </p:cNvPr>
                      <p:cNvPicPr/>
                      <p:nvPr/>
                    </p:nvPicPr>
                    <p:blipFill>
                      <a:blip r:embed="rId25"/>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3" name="Ink 112">
                        <a:extLst>
                          <a:ext uri="{FF2B5EF4-FFF2-40B4-BE49-F238E27FC236}">
                            <a16:creationId xmlns:a16="http://schemas.microsoft.com/office/drawing/2014/main" id="{1F25A5C7-139A-4F95-9C5F-A100C329C92D}"/>
                          </a:ext>
                        </a:extLst>
                      </p14:cNvPr>
                      <p14:cNvContentPartPr/>
                      <p14:nvPr/>
                    </p14:nvContentPartPr>
                    <p14:xfrm>
                      <a:off x="2181030" y="4082805"/>
                      <a:ext cx="360" cy="360"/>
                    </p14:xfrm>
                  </p:contentPart>
                </mc:Choice>
                <mc:Fallback xmlns="">
                  <p:pic>
                    <p:nvPicPr>
                      <p:cNvPr id="113" name="Ink 112">
                        <a:extLst>
                          <a:ext uri="{FF2B5EF4-FFF2-40B4-BE49-F238E27FC236}">
                            <a16:creationId xmlns:a16="http://schemas.microsoft.com/office/drawing/2014/main" id="{1F25A5C7-139A-4F95-9C5F-A100C329C92D}"/>
                          </a:ext>
                        </a:extLst>
                      </p:cNvPr>
                      <p:cNvPicPr/>
                      <p:nvPr/>
                    </p:nvPicPr>
                    <p:blipFill>
                      <a:blip r:embed="rId25"/>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35">
                <p14:nvContentPartPr>
                  <p14:cNvPr id="120" name="Ink 119">
                    <a:extLst>
                      <a:ext uri="{FF2B5EF4-FFF2-40B4-BE49-F238E27FC236}">
                        <a16:creationId xmlns:a16="http://schemas.microsoft.com/office/drawing/2014/main" id="{18053C4D-62EB-4E1B-A2B8-CB3A971A33D0}"/>
                      </a:ext>
                    </a:extLst>
                  </p14:cNvPr>
                  <p14:cNvContentPartPr/>
                  <p14:nvPr/>
                </p14:nvContentPartPr>
                <p14:xfrm>
                  <a:off x="3321870" y="3826845"/>
                  <a:ext cx="51120" cy="40320"/>
                </p14:xfrm>
              </p:contentPart>
            </mc:Choice>
            <mc:Fallback xmlns="">
              <p:pic>
                <p:nvPicPr>
                  <p:cNvPr id="120" name="Ink 119">
                    <a:extLst>
                      <a:ext uri="{FF2B5EF4-FFF2-40B4-BE49-F238E27FC236}">
                        <a16:creationId xmlns:a16="http://schemas.microsoft.com/office/drawing/2014/main" id="{18053C4D-62EB-4E1B-A2B8-CB3A971A33D0}"/>
                      </a:ext>
                    </a:extLst>
                  </p:cNvPr>
                  <p:cNvPicPr/>
                  <p:nvPr/>
                </p:nvPicPr>
                <p:blipFill>
                  <a:blip r:embed="rId36"/>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21" name="Ink 120">
                    <a:extLst>
                      <a:ext uri="{FF2B5EF4-FFF2-40B4-BE49-F238E27FC236}">
                        <a16:creationId xmlns:a16="http://schemas.microsoft.com/office/drawing/2014/main" id="{0C7710C0-DF52-44AE-9A0D-33237941D693}"/>
                      </a:ext>
                    </a:extLst>
                  </p14:cNvPr>
                  <p14:cNvContentPartPr/>
                  <p14:nvPr/>
                </p14:nvContentPartPr>
                <p14:xfrm>
                  <a:off x="3324030" y="3847005"/>
                  <a:ext cx="52560" cy="33120"/>
                </p14:xfrm>
              </p:contentPart>
            </mc:Choice>
            <mc:Fallback xmlns="">
              <p:pic>
                <p:nvPicPr>
                  <p:cNvPr id="121" name="Ink 120">
                    <a:extLst>
                      <a:ext uri="{FF2B5EF4-FFF2-40B4-BE49-F238E27FC236}">
                        <a16:creationId xmlns:a16="http://schemas.microsoft.com/office/drawing/2014/main" id="{0C7710C0-DF52-44AE-9A0D-33237941D693}"/>
                      </a:ext>
                    </a:extLst>
                  </p:cNvPr>
                  <p:cNvPicPr/>
                  <p:nvPr/>
                </p:nvPicPr>
                <p:blipFill>
                  <a:blip r:embed="rId38"/>
                  <a:stretch>
                    <a:fillRect/>
                  </a:stretch>
                </p:blipFill>
                <p:spPr>
                  <a:xfrm>
                    <a:off x="3315030" y="3838005"/>
                    <a:ext cx="70200" cy="50760"/>
                  </a:xfrm>
                  <a:prstGeom prst="rect">
                    <a:avLst/>
                  </a:prstGeom>
                </p:spPr>
              </p:pic>
            </mc:Fallback>
          </mc:AlternateContent>
        </p:grpSp>
        <p:pic>
          <p:nvPicPr>
            <p:cNvPr id="92" name="Picture 91" descr="A picture containing indoor, hanging, computer, table&#10;&#10;Description automatically generated">
              <a:extLst>
                <a:ext uri="{FF2B5EF4-FFF2-40B4-BE49-F238E27FC236}">
                  <a16:creationId xmlns:a16="http://schemas.microsoft.com/office/drawing/2014/main" id="{5A47E1DB-88FB-434B-8764-41E8D2B01A43}"/>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sp>
        <p:nvSpPr>
          <p:cNvPr id="133" name="TextBox 132">
            <a:extLst>
              <a:ext uri="{FF2B5EF4-FFF2-40B4-BE49-F238E27FC236}">
                <a16:creationId xmlns:a16="http://schemas.microsoft.com/office/drawing/2014/main" id="{AC213FDE-66F4-4260-B063-230E1F6577EF}"/>
              </a:ext>
            </a:extLst>
          </p:cNvPr>
          <p:cNvSpPr txBox="1"/>
          <p:nvPr/>
        </p:nvSpPr>
        <p:spPr>
          <a:xfrm>
            <a:off x="4746436" y="4123868"/>
            <a:ext cx="1857657" cy="276999"/>
          </a:xfrm>
          <a:prstGeom prst="rect">
            <a:avLst/>
          </a:prstGeom>
          <a:noFill/>
        </p:spPr>
        <p:txBody>
          <a:bodyPr wrap="square" rtlCol="0">
            <a:spAutoFit/>
          </a:bodyPr>
          <a:lstStyle/>
          <a:p>
            <a:pPr algn="ctr"/>
            <a:r>
              <a:rPr lang="en-US" sz="1200" b="1" dirty="0"/>
              <a:t>3-Phosphoglycerate</a:t>
            </a:r>
          </a:p>
        </p:txBody>
      </p:sp>
      <p:grpSp>
        <p:nvGrpSpPr>
          <p:cNvPr id="141" name="Group 140">
            <a:extLst>
              <a:ext uri="{FF2B5EF4-FFF2-40B4-BE49-F238E27FC236}">
                <a16:creationId xmlns:a16="http://schemas.microsoft.com/office/drawing/2014/main" id="{E5CA88B2-645E-4F3C-ADBD-349A9854C957}"/>
              </a:ext>
            </a:extLst>
          </p:cNvPr>
          <p:cNvGrpSpPr/>
          <p:nvPr/>
        </p:nvGrpSpPr>
        <p:grpSpPr>
          <a:xfrm>
            <a:off x="3402891" y="3152805"/>
            <a:ext cx="1057196" cy="962823"/>
            <a:chOff x="3049678" y="3704377"/>
            <a:chExt cx="1057196" cy="962823"/>
          </a:xfrm>
        </p:grpSpPr>
        <p:pic>
          <p:nvPicPr>
            <p:cNvPr id="136" name="Picture 135" descr="A picture containing indoor, hanging, computer, table&#10;&#10;Description automatically generated">
              <a:extLst>
                <a:ext uri="{FF2B5EF4-FFF2-40B4-BE49-F238E27FC236}">
                  <a16:creationId xmlns:a16="http://schemas.microsoft.com/office/drawing/2014/main" id="{0CE844D2-2C59-4854-A982-FAB257E0950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846" t="40886" r="65863" b="40846"/>
            <a:stretch/>
          </p:blipFill>
          <p:spPr>
            <a:xfrm>
              <a:off x="3215307" y="3859123"/>
              <a:ext cx="666630" cy="776062"/>
            </a:xfrm>
            <a:prstGeom prst="rect">
              <a:avLst/>
            </a:prstGeom>
          </p:spPr>
        </p:pic>
        <p:sp>
          <p:nvSpPr>
            <p:cNvPr id="137" name="Rectangle 136">
              <a:extLst>
                <a:ext uri="{FF2B5EF4-FFF2-40B4-BE49-F238E27FC236}">
                  <a16:creationId xmlns:a16="http://schemas.microsoft.com/office/drawing/2014/main" id="{E50FEC6E-17CD-4400-A3D2-1D81775DDBC1}"/>
                </a:ext>
              </a:extLst>
            </p:cNvPr>
            <p:cNvSpPr/>
            <p:nvPr/>
          </p:nvSpPr>
          <p:spPr>
            <a:xfrm rot="1543199">
              <a:off x="3609915" y="3794127"/>
              <a:ext cx="398803" cy="18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DD34CF1C-6CC6-4164-9EA5-586FE6CF7FA6}"/>
                </a:ext>
              </a:extLst>
            </p:cNvPr>
            <p:cNvSpPr/>
            <p:nvPr/>
          </p:nvSpPr>
          <p:spPr>
            <a:xfrm rot="1543199">
              <a:off x="3767313" y="445121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B302885-AD71-470D-8D02-13915C6377EB}"/>
                </a:ext>
              </a:extLst>
            </p:cNvPr>
            <p:cNvSpPr/>
            <p:nvPr/>
          </p:nvSpPr>
          <p:spPr>
            <a:xfrm rot="2812195">
              <a:off x="2987890" y="4247389"/>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1E8FDEF3-BEBD-48B0-A05F-85255B443BC3}"/>
                </a:ext>
              </a:extLst>
            </p:cNvPr>
            <p:cNvSpPr/>
            <p:nvPr/>
          </p:nvSpPr>
          <p:spPr>
            <a:xfrm rot="2812195">
              <a:off x="3000878" y="376616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TextBox 141">
            <a:extLst>
              <a:ext uri="{FF2B5EF4-FFF2-40B4-BE49-F238E27FC236}">
                <a16:creationId xmlns:a16="http://schemas.microsoft.com/office/drawing/2014/main" id="{1D10FC2C-6D91-4033-9B23-548918C6C743}"/>
              </a:ext>
            </a:extLst>
          </p:cNvPr>
          <p:cNvSpPr txBox="1"/>
          <p:nvPr/>
        </p:nvSpPr>
        <p:spPr>
          <a:xfrm>
            <a:off x="3008725" y="4130016"/>
            <a:ext cx="1857657" cy="276999"/>
          </a:xfrm>
          <a:prstGeom prst="rect">
            <a:avLst/>
          </a:prstGeom>
          <a:noFill/>
        </p:spPr>
        <p:txBody>
          <a:bodyPr wrap="square" rtlCol="0">
            <a:spAutoFit/>
          </a:bodyPr>
          <a:lstStyle/>
          <a:p>
            <a:pPr algn="ctr"/>
            <a:r>
              <a:rPr lang="en-US" sz="1200" b="1" dirty="0"/>
              <a:t>2-Phosphoglycerate</a:t>
            </a:r>
          </a:p>
        </p:txBody>
      </p:sp>
      <p:sp>
        <p:nvSpPr>
          <p:cNvPr id="143" name="TextBox 142">
            <a:extLst>
              <a:ext uri="{FF2B5EF4-FFF2-40B4-BE49-F238E27FC236}">
                <a16:creationId xmlns:a16="http://schemas.microsoft.com/office/drawing/2014/main" id="{C8360A6B-BD85-413D-8054-4B42FED57284}"/>
              </a:ext>
            </a:extLst>
          </p:cNvPr>
          <p:cNvSpPr txBox="1"/>
          <p:nvPr/>
        </p:nvSpPr>
        <p:spPr>
          <a:xfrm>
            <a:off x="1402407" y="4084746"/>
            <a:ext cx="1857657" cy="461665"/>
          </a:xfrm>
          <a:prstGeom prst="rect">
            <a:avLst/>
          </a:prstGeom>
          <a:noFill/>
        </p:spPr>
        <p:txBody>
          <a:bodyPr wrap="square" rtlCol="0">
            <a:spAutoFit/>
          </a:bodyPr>
          <a:lstStyle/>
          <a:p>
            <a:pPr algn="ctr"/>
            <a:r>
              <a:rPr lang="en-US" sz="1200" b="1" dirty="0" err="1"/>
              <a:t>Phosphoenol</a:t>
            </a:r>
            <a:r>
              <a:rPr lang="en-US" sz="1200" b="1" dirty="0"/>
              <a:t>-</a:t>
            </a:r>
          </a:p>
          <a:p>
            <a:pPr algn="ctr"/>
            <a:r>
              <a:rPr lang="en-US" sz="1200" b="1" dirty="0"/>
              <a:t>Pyruvate</a:t>
            </a:r>
          </a:p>
        </p:txBody>
      </p:sp>
      <p:sp>
        <p:nvSpPr>
          <p:cNvPr id="144" name="TextBox 143">
            <a:extLst>
              <a:ext uri="{FF2B5EF4-FFF2-40B4-BE49-F238E27FC236}">
                <a16:creationId xmlns:a16="http://schemas.microsoft.com/office/drawing/2014/main" id="{A492B41E-44D1-42EC-9560-74E48BD69265}"/>
              </a:ext>
            </a:extLst>
          </p:cNvPr>
          <p:cNvSpPr txBox="1"/>
          <p:nvPr/>
        </p:nvSpPr>
        <p:spPr>
          <a:xfrm>
            <a:off x="153980" y="4096872"/>
            <a:ext cx="1093152" cy="276999"/>
          </a:xfrm>
          <a:prstGeom prst="rect">
            <a:avLst/>
          </a:prstGeom>
          <a:noFill/>
        </p:spPr>
        <p:txBody>
          <a:bodyPr wrap="square" rtlCol="0">
            <a:spAutoFit/>
          </a:bodyPr>
          <a:lstStyle/>
          <a:p>
            <a:pPr algn="ctr"/>
            <a:r>
              <a:rPr lang="en-US" sz="1200" b="1" dirty="0"/>
              <a:t>Pyruvate</a:t>
            </a:r>
          </a:p>
        </p:txBody>
      </p:sp>
      <p:pic>
        <p:nvPicPr>
          <p:cNvPr id="145" name="Picture 144" descr="A picture containing indoor, hanging, computer, table&#10;&#10;Description automatically generated">
            <a:extLst>
              <a:ext uri="{FF2B5EF4-FFF2-40B4-BE49-F238E27FC236}">
                <a16:creationId xmlns:a16="http://schemas.microsoft.com/office/drawing/2014/main" id="{C0791A1E-DF8F-4DFB-BDE9-BE930639CBB1}"/>
              </a:ext>
            </a:extLst>
          </p:cNvPr>
          <p:cNvPicPr>
            <a:picLocks noChangeAspect="1"/>
          </p:cNvPicPr>
          <p:nvPr/>
        </p:nvPicPr>
        <p:blipFill rotWithShape="1">
          <a:blip r:embed="rId40" cstate="print">
            <a:extLst>
              <a:ext uri="{28A0092B-C50C-407E-A947-70E740481C1C}">
                <a14:useLocalDpi xmlns:a14="http://schemas.microsoft.com/office/drawing/2010/main" val="0"/>
              </a:ext>
            </a:extLst>
          </a:blip>
          <a:srcRect l="16736" t="38793" r="78508" b="52127"/>
          <a:stretch/>
        </p:blipFill>
        <p:spPr>
          <a:xfrm rot="20779097">
            <a:off x="2853483" y="3800456"/>
            <a:ext cx="434865" cy="385713"/>
          </a:xfrm>
          <a:prstGeom prst="rect">
            <a:avLst/>
          </a:prstGeom>
        </p:spPr>
      </p:pic>
      <p:cxnSp>
        <p:nvCxnSpPr>
          <p:cNvPr id="146" name="Straight Arrow Connector 145">
            <a:extLst>
              <a:ext uri="{FF2B5EF4-FFF2-40B4-BE49-F238E27FC236}">
                <a16:creationId xmlns:a16="http://schemas.microsoft.com/office/drawing/2014/main" id="{74BBEF85-984A-4C3E-9B6D-CDD89045BDFB}"/>
              </a:ext>
            </a:extLst>
          </p:cNvPr>
          <p:cNvCxnSpPr>
            <a:cxnSpLocks/>
          </p:cNvCxnSpPr>
          <p:nvPr/>
        </p:nvCxnSpPr>
        <p:spPr>
          <a:xfrm>
            <a:off x="4345201" y="374584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90BDD01-E2CA-42B9-A065-F9FD81401D0F}"/>
              </a:ext>
            </a:extLst>
          </p:cNvPr>
          <p:cNvSpPr txBox="1"/>
          <p:nvPr/>
        </p:nvSpPr>
        <p:spPr>
          <a:xfrm>
            <a:off x="3993368" y="3196640"/>
            <a:ext cx="1663342" cy="461665"/>
          </a:xfrm>
          <a:prstGeom prst="rect">
            <a:avLst/>
          </a:prstGeom>
          <a:noFill/>
        </p:spPr>
        <p:txBody>
          <a:bodyPr wrap="square" rtlCol="0">
            <a:spAutoFit/>
          </a:bodyPr>
          <a:lstStyle/>
          <a:p>
            <a:pPr algn="ctr"/>
            <a:r>
              <a:rPr lang="en-US" sz="1200" b="1" i="1" dirty="0">
                <a:solidFill>
                  <a:schemeClr val="accent1">
                    <a:lumMod val="50000"/>
                  </a:schemeClr>
                </a:solidFill>
              </a:rPr>
              <a:t>Phosphoglycerate Mutase</a:t>
            </a:r>
          </a:p>
        </p:txBody>
      </p:sp>
      <p:grpSp>
        <p:nvGrpSpPr>
          <p:cNvPr id="149" name="Group 148">
            <a:extLst>
              <a:ext uri="{FF2B5EF4-FFF2-40B4-BE49-F238E27FC236}">
                <a16:creationId xmlns:a16="http://schemas.microsoft.com/office/drawing/2014/main" id="{E06F168B-2A76-4466-9B65-D51A48DE3D02}"/>
              </a:ext>
            </a:extLst>
          </p:cNvPr>
          <p:cNvGrpSpPr/>
          <p:nvPr/>
        </p:nvGrpSpPr>
        <p:grpSpPr>
          <a:xfrm>
            <a:off x="6015795" y="3272187"/>
            <a:ext cx="1383136" cy="1388748"/>
            <a:chOff x="3259587" y="3939946"/>
            <a:chExt cx="1383136" cy="1388748"/>
          </a:xfrm>
        </p:grpSpPr>
        <p:pic>
          <p:nvPicPr>
            <p:cNvPr id="150" name="Picture 149" descr="A picture containing indoor, hanging, computer, table&#10;&#10;Description automatically generated">
              <a:extLst>
                <a:ext uri="{FF2B5EF4-FFF2-40B4-BE49-F238E27FC236}">
                  <a16:creationId xmlns:a16="http://schemas.microsoft.com/office/drawing/2014/main" id="{FD5A8C24-B300-48DE-8D5D-298510D8A95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151" name="Rectangle 150">
              <a:extLst>
                <a:ext uri="{FF2B5EF4-FFF2-40B4-BE49-F238E27FC236}">
                  <a16:creationId xmlns:a16="http://schemas.microsoft.com/office/drawing/2014/main" id="{CFC6C706-042F-49F6-A7A0-428F8176F074}"/>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128B457A-CB20-4016-9718-081351A50B33}"/>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Phosphoglycerate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153" name="Straight Arrow Connector 152">
              <a:extLst>
                <a:ext uri="{FF2B5EF4-FFF2-40B4-BE49-F238E27FC236}">
                  <a16:creationId xmlns:a16="http://schemas.microsoft.com/office/drawing/2014/main" id="{226BFFA2-E443-4A9A-B6C8-ACC559C8609B}"/>
                </a:ext>
              </a:extLst>
            </p:cNvPr>
            <p:cNvCxnSpPr>
              <a:cxnSpLocks/>
            </p:cNvCxnSpPr>
            <p:nvPr/>
          </p:nvCxnSpPr>
          <p:spPr>
            <a:xfrm flipH="1" flipV="1">
              <a:off x="3400510" y="4565615"/>
              <a:ext cx="1094887" cy="5813"/>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88BBDD3A-0EA7-4849-9844-5FEA126D0C6D}"/>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a:extLst>
                <a:ext uri="{FF2B5EF4-FFF2-40B4-BE49-F238E27FC236}">
                  <a16:creationId xmlns:a16="http://schemas.microsoft.com/office/drawing/2014/main" id="{9EA8141E-5E09-4320-8661-C2B8580B232B}"/>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41">
                <p14:nvContentPartPr>
                  <p14:cNvPr id="180" name="Ink 179">
                    <a:extLst>
                      <a:ext uri="{FF2B5EF4-FFF2-40B4-BE49-F238E27FC236}">
                        <a16:creationId xmlns:a16="http://schemas.microsoft.com/office/drawing/2014/main" id="{422CD5AE-D7A4-4A50-ACD4-6278A2576104}"/>
                      </a:ext>
                    </a:extLst>
                  </p14:cNvPr>
                  <p14:cNvContentPartPr/>
                  <p14:nvPr/>
                </p14:nvContentPartPr>
                <p14:xfrm>
                  <a:off x="4114590" y="4721085"/>
                  <a:ext cx="4680" cy="31680"/>
                </p14:xfrm>
              </p:contentPart>
            </mc:Choice>
            <mc:Fallback xmlns="">
              <p:pic>
                <p:nvPicPr>
                  <p:cNvPr id="180" name="Ink 179">
                    <a:extLst>
                      <a:ext uri="{FF2B5EF4-FFF2-40B4-BE49-F238E27FC236}">
                        <a16:creationId xmlns:a16="http://schemas.microsoft.com/office/drawing/2014/main" id="{422CD5AE-D7A4-4A50-ACD4-6278A2576104}"/>
                      </a:ext>
                    </a:extLst>
                  </p:cNvPr>
                  <p:cNvPicPr/>
                  <p:nvPr/>
                </p:nvPicPr>
                <p:blipFill>
                  <a:blip r:embed="rId9"/>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1" name="Ink 180">
                    <a:extLst>
                      <a:ext uri="{FF2B5EF4-FFF2-40B4-BE49-F238E27FC236}">
                        <a16:creationId xmlns:a16="http://schemas.microsoft.com/office/drawing/2014/main" id="{CAF5ADDB-0A11-45ED-9DB3-65AD5E76FCB8}"/>
                      </a:ext>
                    </a:extLst>
                  </p14:cNvPr>
                  <p14:cNvContentPartPr/>
                  <p14:nvPr/>
                </p14:nvContentPartPr>
                <p14:xfrm>
                  <a:off x="4117830" y="4721085"/>
                  <a:ext cx="9000" cy="9000"/>
                </p14:xfrm>
              </p:contentPart>
            </mc:Choice>
            <mc:Fallback xmlns="">
              <p:pic>
                <p:nvPicPr>
                  <p:cNvPr id="181" name="Ink 180">
                    <a:extLst>
                      <a:ext uri="{FF2B5EF4-FFF2-40B4-BE49-F238E27FC236}">
                        <a16:creationId xmlns:a16="http://schemas.microsoft.com/office/drawing/2014/main" id="{CAF5ADDB-0A11-45ED-9DB3-65AD5E76FCB8}"/>
                      </a:ext>
                    </a:extLst>
                  </p:cNvPr>
                  <p:cNvPicPr/>
                  <p:nvPr/>
                </p:nvPicPr>
                <p:blipFill>
                  <a:blip r:embed="rId11"/>
                  <a:stretch>
                    <a:fillRect/>
                  </a:stretch>
                </p:blipFill>
                <p:spPr>
                  <a:xfrm>
                    <a:off x="4108830" y="4712085"/>
                    <a:ext cx="26640" cy="26640"/>
                  </a:xfrm>
                  <a:prstGeom prst="rect">
                    <a:avLst/>
                  </a:prstGeom>
                </p:spPr>
              </p:pic>
            </mc:Fallback>
          </mc:AlternateContent>
        </p:grpSp>
        <p:grpSp>
          <p:nvGrpSpPr>
            <p:cNvPr id="156" name="Group 155">
              <a:extLst>
                <a:ext uri="{FF2B5EF4-FFF2-40B4-BE49-F238E27FC236}">
                  <a16:creationId xmlns:a16="http://schemas.microsoft.com/office/drawing/2014/main" id="{EDA992F8-EBEB-440E-970D-0F1CDAD77744}"/>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43">
                <p14:nvContentPartPr>
                  <p14:cNvPr id="176" name="Ink 175">
                    <a:extLst>
                      <a:ext uri="{FF2B5EF4-FFF2-40B4-BE49-F238E27FC236}">
                        <a16:creationId xmlns:a16="http://schemas.microsoft.com/office/drawing/2014/main" id="{144618D1-22A8-40DD-A0AC-64E816439345}"/>
                      </a:ext>
                    </a:extLst>
                  </p14:cNvPr>
                  <p14:cNvContentPartPr/>
                  <p14:nvPr/>
                </p14:nvContentPartPr>
                <p14:xfrm>
                  <a:off x="4206750" y="4705245"/>
                  <a:ext cx="360" cy="60480"/>
                </p14:xfrm>
              </p:contentPart>
            </mc:Choice>
            <mc:Fallback xmlns="">
              <p:pic>
                <p:nvPicPr>
                  <p:cNvPr id="176" name="Ink 175">
                    <a:extLst>
                      <a:ext uri="{FF2B5EF4-FFF2-40B4-BE49-F238E27FC236}">
                        <a16:creationId xmlns:a16="http://schemas.microsoft.com/office/drawing/2014/main" id="{144618D1-22A8-40DD-A0AC-64E816439345}"/>
                      </a:ext>
                    </a:extLst>
                  </p:cNvPr>
                  <p:cNvPicPr/>
                  <p:nvPr/>
                </p:nvPicPr>
                <p:blipFill>
                  <a:blip r:embed="rId13"/>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7" name="Ink 176">
                    <a:extLst>
                      <a:ext uri="{FF2B5EF4-FFF2-40B4-BE49-F238E27FC236}">
                        <a16:creationId xmlns:a16="http://schemas.microsoft.com/office/drawing/2014/main" id="{51C301F3-1095-4AAA-9615-135400BB6006}"/>
                      </a:ext>
                    </a:extLst>
                  </p14:cNvPr>
                  <p14:cNvContentPartPr/>
                  <p14:nvPr/>
                </p14:nvContentPartPr>
                <p14:xfrm>
                  <a:off x="4212870" y="4682925"/>
                  <a:ext cx="3960" cy="83880"/>
                </p14:xfrm>
              </p:contentPart>
            </mc:Choice>
            <mc:Fallback xmlns="">
              <p:pic>
                <p:nvPicPr>
                  <p:cNvPr id="177" name="Ink 176">
                    <a:extLst>
                      <a:ext uri="{FF2B5EF4-FFF2-40B4-BE49-F238E27FC236}">
                        <a16:creationId xmlns:a16="http://schemas.microsoft.com/office/drawing/2014/main" id="{51C301F3-1095-4AAA-9615-135400BB6006}"/>
                      </a:ext>
                    </a:extLst>
                  </p:cNvPr>
                  <p:cNvPicPr/>
                  <p:nvPr/>
                </p:nvPicPr>
                <p:blipFill>
                  <a:blip r:embed="rId15"/>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8" name="Ink 177">
                    <a:extLst>
                      <a:ext uri="{FF2B5EF4-FFF2-40B4-BE49-F238E27FC236}">
                        <a16:creationId xmlns:a16="http://schemas.microsoft.com/office/drawing/2014/main" id="{76D0C802-178A-45E2-AAB8-8FDEB430B0C5}"/>
                      </a:ext>
                    </a:extLst>
                  </p14:cNvPr>
                  <p14:cNvContentPartPr/>
                  <p14:nvPr/>
                </p14:nvContentPartPr>
                <p14:xfrm>
                  <a:off x="4220790" y="4714605"/>
                  <a:ext cx="18000" cy="36000"/>
                </p14:xfrm>
              </p:contentPart>
            </mc:Choice>
            <mc:Fallback xmlns="">
              <p:pic>
                <p:nvPicPr>
                  <p:cNvPr id="178" name="Ink 177">
                    <a:extLst>
                      <a:ext uri="{FF2B5EF4-FFF2-40B4-BE49-F238E27FC236}">
                        <a16:creationId xmlns:a16="http://schemas.microsoft.com/office/drawing/2014/main" id="{76D0C802-178A-45E2-AAB8-8FDEB430B0C5}"/>
                      </a:ext>
                    </a:extLst>
                  </p:cNvPr>
                  <p:cNvPicPr/>
                  <p:nvPr/>
                </p:nvPicPr>
                <p:blipFill>
                  <a:blip r:embed="rId17"/>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9" name="Ink 178">
                    <a:extLst>
                      <a:ext uri="{FF2B5EF4-FFF2-40B4-BE49-F238E27FC236}">
                        <a16:creationId xmlns:a16="http://schemas.microsoft.com/office/drawing/2014/main" id="{BC984914-C6D7-4DEB-9100-5960F34C33D0}"/>
                      </a:ext>
                    </a:extLst>
                  </p14:cNvPr>
                  <p14:cNvContentPartPr/>
                  <p14:nvPr/>
                </p14:nvContentPartPr>
                <p14:xfrm>
                  <a:off x="4212870" y="4701645"/>
                  <a:ext cx="3960" cy="42480"/>
                </p14:xfrm>
              </p:contentPart>
            </mc:Choice>
            <mc:Fallback xmlns="">
              <p:pic>
                <p:nvPicPr>
                  <p:cNvPr id="179" name="Ink 178">
                    <a:extLst>
                      <a:ext uri="{FF2B5EF4-FFF2-40B4-BE49-F238E27FC236}">
                        <a16:creationId xmlns:a16="http://schemas.microsoft.com/office/drawing/2014/main" id="{BC984914-C6D7-4DEB-9100-5960F34C33D0}"/>
                      </a:ext>
                    </a:extLst>
                  </p:cNvPr>
                  <p:cNvPicPr/>
                  <p:nvPr/>
                </p:nvPicPr>
                <p:blipFill>
                  <a:blip r:embed="rId19"/>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157" name="Ink 156">
                  <a:extLst>
                    <a:ext uri="{FF2B5EF4-FFF2-40B4-BE49-F238E27FC236}">
                      <a16:creationId xmlns:a16="http://schemas.microsoft.com/office/drawing/2014/main" id="{A76B4D6A-D9C6-46B8-A645-37BBB041EB56}"/>
                    </a:ext>
                  </a:extLst>
                </p14:cNvPr>
                <p14:cNvContentPartPr/>
                <p14:nvPr/>
              </p14:nvContentPartPr>
              <p14:xfrm>
                <a:off x="3620310" y="4951125"/>
                <a:ext cx="228240" cy="149040"/>
              </p14:xfrm>
            </p:contentPart>
          </mc:Choice>
          <mc:Fallback xmlns="">
            <p:pic>
              <p:nvPicPr>
                <p:cNvPr id="157" name="Ink 156">
                  <a:extLst>
                    <a:ext uri="{FF2B5EF4-FFF2-40B4-BE49-F238E27FC236}">
                      <a16:creationId xmlns:a16="http://schemas.microsoft.com/office/drawing/2014/main" id="{A76B4D6A-D9C6-46B8-A645-37BBB041EB56}"/>
                    </a:ext>
                  </a:extLst>
                </p:cNvPr>
                <p:cNvPicPr/>
                <p:nvPr/>
              </p:nvPicPr>
              <p:blipFill>
                <a:blip r:embed="rId21"/>
                <a:stretch>
                  <a:fillRect/>
                </a:stretch>
              </p:blipFill>
              <p:spPr>
                <a:xfrm>
                  <a:off x="3611670" y="4942485"/>
                  <a:ext cx="245880" cy="166680"/>
                </a:xfrm>
                <a:prstGeom prst="rect">
                  <a:avLst/>
                </a:prstGeom>
              </p:spPr>
            </p:pic>
          </mc:Fallback>
        </mc:AlternateContent>
        <p:grpSp>
          <p:nvGrpSpPr>
            <p:cNvPr id="158" name="Group 157">
              <a:extLst>
                <a:ext uri="{FF2B5EF4-FFF2-40B4-BE49-F238E27FC236}">
                  <a16:creationId xmlns:a16="http://schemas.microsoft.com/office/drawing/2014/main" id="{151B3C61-16EE-4E6B-984B-BCEAEFCDBE8F}"/>
                </a:ext>
              </a:extLst>
            </p:cNvPr>
            <p:cNvGrpSpPr/>
            <p:nvPr/>
          </p:nvGrpSpPr>
          <p:grpSpPr>
            <a:xfrm>
              <a:off x="3600664" y="4871635"/>
              <a:ext cx="372012" cy="457059"/>
              <a:chOff x="3112790" y="3826845"/>
              <a:chExt cx="372012" cy="457059"/>
            </a:xfrm>
          </p:grpSpPr>
          <p:grpSp>
            <p:nvGrpSpPr>
              <p:cNvPr id="160" name="Group 159">
                <a:extLst>
                  <a:ext uri="{FF2B5EF4-FFF2-40B4-BE49-F238E27FC236}">
                    <a16:creationId xmlns:a16="http://schemas.microsoft.com/office/drawing/2014/main" id="{73BD6494-CB18-4593-B33A-6DE5AE04EE46}"/>
                  </a:ext>
                </a:extLst>
              </p:cNvPr>
              <p:cNvGrpSpPr/>
              <p:nvPr/>
            </p:nvGrpSpPr>
            <p:grpSpPr>
              <a:xfrm>
                <a:off x="3112790" y="3837627"/>
                <a:ext cx="372012" cy="446277"/>
                <a:chOff x="1972923" y="4000995"/>
                <a:chExt cx="372012" cy="446277"/>
              </a:xfrm>
            </p:grpSpPr>
            <p:pic>
              <p:nvPicPr>
                <p:cNvPr id="163" name="Picture 162" descr="A picture containing indoor, hanging, computer, table&#10;&#10;Description automatically generated">
                  <a:extLst>
                    <a:ext uri="{FF2B5EF4-FFF2-40B4-BE49-F238E27FC236}">
                      <a16:creationId xmlns:a16="http://schemas.microsoft.com/office/drawing/2014/main" id="{4E21EBF4-E36C-4118-86F4-5D46340F8F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64" name="Group 163">
                  <a:extLst>
                    <a:ext uri="{FF2B5EF4-FFF2-40B4-BE49-F238E27FC236}">
                      <a16:creationId xmlns:a16="http://schemas.microsoft.com/office/drawing/2014/main" id="{7D07EAC3-7EC6-4723-AA9F-A4FBECA5D8FE}"/>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48">
                    <p14:nvContentPartPr>
                      <p14:cNvPr id="165" name="Ink 164">
                        <a:extLst>
                          <a:ext uri="{FF2B5EF4-FFF2-40B4-BE49-F238E27FC236}">
                            <a16:creationId xmlns:a16="http://schemas.microsoft.com/office/drawing/2014/main" id="{376F6D91-7250-44BD-A31D-01D04C43FB43}"/>
                          </a:ext>
                        </a:extLst>
                      </p14:cNvPr>
                      <p14:cNvContentPartPr/>
                      <p14:nvPr/>
                    </p14:nvContentPartPr>
                    <p14:xfrm>
                      <a:off x="2196510" y="4032045"/>
                      <a:ext cx="23040" cy="24840"/>
                    </p14:xfrm>
                  </p:contentPart>
                </mc:Choice>
                <mc:Fallback xmlns="">
                  <p:pic>
                    <p:nvPicPr>
                      <p:cNvPr id="165" name="Ink 164">
                        <a:extLst>
                          <a:ext uri="{FF2B5EF4-FFF2-40B4-BE49-F238E27FC236}">
                            <a16:creationId xmlns:a16="http://schemas.microsoft.com/office/drawing/2014/main" id="{376F6D91-7250-44BD-A31D-01D04C43FB43}"/>
                          </a:ext>
                        </a:extLst>
                      </p:cNvPr>
                      <p:cNvPicPr/>
                      <p:nvPr/>
                    </p:nvPicPr>
                    <p:blipFill>
                      <a:blip r:embed="rId23"/>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6" name="Ink 165">
                        <a:extLst>
                          <a:ext uri="{FF2B5EF4-FFF2-40B4-BE49-F238E27FC236}">
                            <a16:creationId xmlns:a16="http://schemas.microsoft.com/office/drawing/2014/main" id="{7047D375-7B1E-4B8F-89DD-3394ECED6E06}"/>
                          </a:ext>
                        </a:extLst>
                      </p14:cNvPr>
                      <p14:cNvContentPartPr/>
                      <p14:nvPr/>
                    </p14:nvContentPartPr>
                    <p14:xfrm>
                      <a:off x="2183910" y="4066965"/>
                      <a:ext cx="360" cy="360"/>
                    </p14:xfrm>
                  </p:contentPart>
                </mc:Choice>
                <mc:Fallback xmlns="">
                  <p:pic>
                    <p:nvPicPr>
                      <p:cNvPr id="166" name="Ink 165">
                        <a:extLst>
                          <a:ext uri="{FF2B5EF4-FFF2-40B4-BE49-F238E27FC236}">
                            <a16:creationId xmlns:a16="http://schemas.microsoft.com/office/drawing/2014/main" id="{7047D375-7B1E-4B8F-89DD-3394ECED6E06}"/>
                          </a:ext>
                        </a:extLst>
                      </p:cNvPr>
                      <p:cNvPicPr/>
                      <p:nvPr/>
                    </p:nvPicPr>
                    <p:blipFill>
                      <a:blip r:embed="rId25"/>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7" name="Ink 166">
                        <a:extLst>
                          <a:ext uri="{FF2B5EF4-FFF2-40B4-BE49-F238E27FC236}">
                            <a16:creationId xmlns:a16="http://schemas.microsoft.com/office/drawing/2014/main" id="{F90D1A44-3482-4B68-93CA-028170DE9F7B}"/>
                          </a:ext>
                        </a:extLst>
                      </p14:cNvPr>
                      <p14:cNvContentPartPr/>
                      <p14:nvPr/>
                    </p14:nvContentPartPr>
                    <p14:xfrm>
                      <a:off x="2181030" y="4054365"/>
                      <a:ext cx="360" cy="360"/>
                    </p14:xfrm>
                  </p:contentPart>
                </mc:Choice>
                <mc:Fallback xmlns="">
                  <p:pic>
                    <p:nvPicPr>
                      <p:cNvPr id="167" name="Ink 166">
                        <a:extLst>
                          <a:ext uri="{FF2B5EF4-FFF2-40B4-BE49-F238E27FC236}">
                            <a16:creationId xmlns:a16="http://schemas.microsoft.com/office/drawing/2014/main" id="{F90D1A44-3482-4B68-93CA-028170DE9F7B}"/>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8" name="Ink 167">
                        <a:extLst>
                          <a:ext uri="{FF2B5EF4-FFF2-40B4-BE49-F238E27FC236}">
                            <a16:creationId xmlns:a16="http://schemas.microsoft.com/office/drawing/2014/main" id="{BBD6DE62-823C-4FF0-929C-ADB20626A344}"/>
                          </a:ext>
                        </a:extLst>
                      </p14:cNvPr>
                      <p14:cNvContentPartPr/>
                      <p14:nvPr/>
                    </p14:nvContentPartPr>
                    <p14:xfrm>
                      <a:off x="2181030" y="4054365"/>
                      <a:ext cx="360" cy="360"/>
                    </p14:xfrm>
                  </p:contentPart>
                </mc:Choice>
                <mc:Fallback xmlns="">
                  <p:pic>
                    <p:nvPicPr>
                      <p:cNvPr id="168" name="Ink 167">
                        <a:extLst>
                          <a:ext uri="{FF2B5EF4-FFF2-40B4-BE49-F238E27FC236}">
                            <a16:creationId xmlns:a16="http://schemas.microsoft.com/office/drawing/2014/main" id="{BBD6DE62-823C-4FF0-929C-ADB20626A344}"/>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69" name="Ink 168">
                        <a:extLst>
                          <a:ext uri="{FF2B5EF4-FFF2-40B4-BE49-F238E27FC236}">
                            <a16:creationId xmlns:a16="http://schemas.microsoft.com/office/drawing/2014/main" id="{6A700E7E-4FCB-4E29-BEFC-59CDD0658029}"/>
                          </a:ext>
                        </a:extLst>
                      </p14:cNvPr>
                      <p14:cNvContentPartPr/>
                      <p14:nvPr/>
                    </p14:nvContentPartPr>
                    <p14:xfrm>
                      <a:off x="2183910" y="4047885"/>
                      <a:ext cx="360" cy="360"/>
                    </p14:xfrm>
                  </p:contentPart>
                </mc:Choice>
                <mc:Fallback xmlns="">
                  <p:pic>
                    <p:nvPicPr>
                      <p:cNvPr id="169" name="Ink 168">
                        <a:extLst>
                          <a:ext uri="{FF2B5EF4-FFF2-40B4-BE49-F238E27FC236}">
                            <a16:creationId xmlns:a16="http://schemas.microsoft.com/office/drawing/2014/main" id="{6A700E7E-4FCB-4E29-BEFC-59CDD0658029}"/>
                          </a:ext>
                        </a:extLst>
                      </p:cNvPr>
                      <p:cNvPicPr/>
                      <p:nvPr/>
                    </p:nvPicPr>
                    <p:blipFill>
                      <a:blip r:embed="rId25"/>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0" name="Ink 169">
                        <a:extLst>
                          <a:ext uri="{FF2B5EF4-FFF2-40B4-BE49-F238E27FC236}">
                            <a16:creationId xmlns:a16="http://schemas.microsoft.com/office/drawing/2014/main" id="{DE8F6406-FFC4-4EC4-8846-9A76050BBBCA}"/>
                          </a:ext>
                        </a:extLst>
                      </p14:cNvPr>
                      <p14:cNvContentPartPr/>
                      <p14:nvPr/>
                    </p14:nvContentPartPr>
                    <p14:xfrm>
                      <a:off x="2196870" y="4063725"/>
                      <a:ext cx="360" cy="360"/>
                    </p14:xfrm>
                  </p:contentPart>
                </mc:Choice>
                <mc:Fallback xmlns="">
                  <p:pic>
                    <p:nvPicPr>
                      <p:cNvPr id="170" name="Ink 169">
                        <a:extLst>
                          <a:ext uri="{FF2B5EF4-FFF2-40B4-BE49-F238E27FC236}">
                            <a16:creationId xmlns:a16="http://schemas.microsoft.com/office/drawing/2014/main" id="{DE8F6406-FFC4-4EC4-8846-9A76050BBBCA}"/>
                          </a:ext>
                        </a:extLst>
                      </p:cNvPr>
                      <p:cNvPicPr/>
                      <p:nvPr/>
                    </p:nvPicPr>
                    <p:blipFill>
                      <a:blip r:embed="rId25"/>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1" name="Ink 170">
                        <a:extLst>
                          <a:ext uri="{FF2B5EF4-FFF2-40B4-BE49-F238E27FC236}">
                            <a16:creationId xmlns:a16="http://schemas.microsoft.com/office/drawing/2014/main" id="{593DB5D5-8D15-407F-B28F-115D0DE09BDB}"/>
                          </a:ext>
                        </a:extLst>
                      </p14:cNvPr>
                      <p14:cNvContentPartPr/>
                      <p14:nvPr/>
                    </p14:nvContentPartPr>
                    <p14:xfrm>
                      <a:off x="2181030" y="4066965"/>
                      <a:ext cx="360" cy="360"/>
                    </p14:xfrm>
                  </p:contentPart>
                </mc:Choice>
                <mc:Fallback xmlns="">
                  <p:pic>
                    <p:nvPicPr>
                      <p:cNvPr id="171" name="Ink 170">
                        <a:extLst>
                          <a:ext uri="{FF2B5EF4-FFF2-40B4-BE49-F238E27FC236}">
                            <a16:creationId xmlns:a16="http://schemas.microsoft.com/office/drawing/2014/main" id="{593DB5D5-8D15-407F-B28F-115D0DE09BDB}"/>
                          </a:ext>
                        </a:extLst>
                      </p:cNvPr>
                      <p:cNvPicPr/>
                      <p:nvPr/>
                    </p:nvPicPr>
                    <p:blipFill>
                      <a:blip r:embed="rId25"/>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2" name="Ink 171">
                        <a:extLst>
                          <a:ext uri="{FF2B5EF4-FFF2-40B4-BE49-F238E27FC236}">
                            <a16:creationId xmlns:a16="http://schemas.microsoft.com/office/drawing/2014/main" id="{227DD91D-43A9-4E8A-8D8A-082C267BFB3B}"/>
                          </a:ext>
                        </a:extLst>
                      </p14:cNvPr>
                      <p14:cNvContentPartPr/>
                      <p14:nvPr/>
                    </p14:nvContentPartPr>
                    <p14:xfrm>
                      <a:off x="2183910" y="4073085"/>
                      <a:ext cx="360" cy="360"/>
                    </p14:xfrm>
                  </p:contentPart>
                </mc:Choice>
                <mc:Fallback xmlns="">
                  <p:pic>
                    <p:nvPicPr>
                      <p:cNvPr id="172" name="Ink 171">
                        <a:extLst>
                          <a:ext uri="{FF2B5EF4-FFF2-40B4-BE49-F238E27FC236}">
                            <a16:creationId xmlns:a16="http://schemas.microsoft.com/office/drawing/2014/main" id="{227DD91D-43A9-4E8A-8D8A-082C267BFB3B}"/>
                          </a:ext>
                        </a:extLst>
                      </p:cNvPr>
                      <p:cNvPicPr/>
                      <p:nvPr/>
                    </p:nvPicPr>
                    <p:blipFill>
                      <a:blip r:embed="rId25"/>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3" name="Ink 172">
                        <a:extLst>
                          <a:ext uri="{FF2B5EF4-FFF2-40B4-BE49-F238E27FC236}">
                            <a16:creationId xmlns:a16="http://schemas.microsoft.com/office/drawing/2014/main" id="{F3E84053-DA93-493B-9974-1FD05D61FC0E}"/>
                          </a:ext>
                        </a:extLst>
                      </p14:cNvPr>
                      <p14:cNvContentPartPr/>
                      <p14:nvPr/>
                    </p14:nvContentPartPr>
                    <p14:xfrm>
                      <a:off x="2193630" y="4073085"/>
                      <a:ext cx="360" cy="360"/>
                    </p14:xfrm>
                  </p:contentPart>
                </mc:Choice>
                <mc:Fallback xmlns="">
                  <p:pic>
                    <p:nvPicPr>
                      <p:cNvPr id="173" name="Ink 172">
                        <a:extLst>
                          <a:ext uri="{FF2B5EF4-FFF2-40B4-BE49-F238E27FC236}">
                            <a16:creationId xmlns:a16="http://schemas.microsoft.com/office/drawing/2014/main" id="{F3E84053-DA93-493B-9974-1FD05D61FC0E}"/>
                          </a:ext>
                        </a:extLst>
                      </p:cNvPr>
                      <p:cNvPicPr/>
                      <p:nvPr/>
                    </p:nvPicPr>
                    <p:blipFill>
                      <a:blip r:embed="rId25"/>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4" name="Ink 173">
                        <a:extLst>
                          <a:ext uri="{FF2B5EF4-FFF2-40B4-BE49-F238E27FC236}">
                            <a16:creationId xmlns:a16="http://schemas.microsoft.com/office/drawing/2014/main" id="{C1486B96-B9EC-42E9-8964-E048ECF762FC}"/>
                          </a:ext>
                        </a:extLst>
                      </p14:cNvPr>
                      <p14:cNvContentPartPr/>
                      <p14:nvPr/>
                    </p14:nvContentPartPr>
                    <p14:xfrm>
                      <a:off x="2183910" y="4079565"/>
                      <a:ext cx="360" cy="360"/>
                    </p14:xfrm>
                  </p:contentPart>
                </mc:Choice>
                <mc:Fallback xmlns="">
                  <p:pic>
                    <p:nvPicPr>
                      <p:cNvPr id="174" name="Ink 173">
                        <a:extLst>
                          <a:ext uri="{FF2B5EF4-FFF2-40B4-BE49-F238E27FC236}">
                            <a16:creationId xmlns:a16="http://schemas.microsoft.com/office/drawing/2014/main" id="{C1486B96-B9EC-42E9-8964-E048ECF762FC}"/>
                          </a:ext>
                        </a:extLst>
                      </p:cNvPr>
                      <p:cNvPicPr/>
                      <p:nvPr/>
                    </p:nvPicPr>
                    <p:blipFill>
                      <a:blip r:embed="rId25"/>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5" name="Ink 174">
                        <a:extLst>
                          <a:ext uri="{FF2B5EF4-FFF2-40B4-BE49-F238E27FC236}">
                            <a16:creationId xmlns:a16="http://schemas.microsoft.com/office/drawing/2014/main" id="{65BC6BA3-46D5-480D-9F88-B84F656238E3}"/>
                          </a:ext>
                        </a:extLst>
                      </p14:cNvPr>
                      <p14:cNvContentPartPr/>
                      <p14:nvPr/>
                    </p14:nvContentPartPr>
                    <p14:xfrm>
                      <a:off x="2181030" y="4082805"/>
                      <a:ext cx="360" cy="360"/>
                    </p14:xfrm>
                  </p:contentPart>
                </mc:Choice>
                <mc:Fallback xmlns="">
                  <p:pic>
                    <p:nvPicPr>
                      <p:cNvPr id="175" name="Ink 174">
                        <a:extLst>
                          <a:ext uri="{FF2B5EF4-FFF2-40B4-BE49-F238E27FC236}">
                            <a16:creationId xmlns:a16="http://schemas.microsoft.com/office/drawing/2014/main" id="{65BC6BA3-46D5-480D-9F88-B84F656238E3}"/>
                          </a:ext>
                        </a:extLst>
                      </p:cNvPr>
                      <p:cNvPicPr/>
                      <p:nvPr/>
                    </p:nvPicPr>
                    <p:blipFill>
                      <a:blip r:embed="rId25"/>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59">
                <p14:nvContentPartPr>
                  <p14:cNvPr id="161" name="Ink 160">
                    <a:extLst>
                      <a:ext uri="{FF2B5EF4-FFF2-40B4-BE49-F238E27FC236}">
                        <a16:creationId xmlns:a16="http://schemas.microsoft.com/office/drawing/2014/main" id="{1178F034-F8FC-47BA-A70B-39FA70D26B6D}"/>
                      </a:ext>
                    </a:extLst>
                  </p14:cNvPr>
                  <p14:cNvContentPartPr/>
                  <p14:nvPr/>
                </p14:nvContentPartPr>
                <p14:xfrm>
                  <a:off x="3321870" y="3826845"/>
                  <a:ext cx="51120" cy="40320"/>
                </p14:xfrm>
              </p:contentPart>
            </mc:Choice>
            <mc:Fallback xmlns="">
              <p:pic>
                <p:nvPicPr>
                  <p:cNvPr id="161" name="Ink 160">
                    <a:extLst>
                      <a:ext uri="{FF2B5EF4-FFF2-40B4-BE49-F238E27FC236}">
                        <a16:creationId xmlns:a16="http://schemas.microsoft.com/office/drawing/2014/main" id="{1178F034-F8FC-47BA-A70B-39FA70D26B6D}"/>
                      </a:ext>
                    </a:extLst>
                  </p:cNvPr>
                  <p:cNvPicPr/>
                  <p:nvPr/>
                </p:nvPicPr>
                <p:blipFill>
                  <a:blip r:embed="rId36"/>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62" name="Ink 161">
                    <a:extLst>
                      <a:ext uri="{FF2B5EF4-FFF2-40B4-BE49-F238E27FC236}">
                        <a16:creationId xmlns:a16="http://schemas.microsoft.com/office/drawing/2014/main" id="{CE9BE2D9-9E95-4B25-9FDE-DC1C5CEEA268}"/>
                      </a:ext>
                    </a:extLst>
                  </p14:cNvPr>
                  <p14:cNvContentPartPr/>
                  <p14:nvPr/>
                </p14:nvContentPartPr>
                <p14:xfrm>
                  <a:off x="3324030" y="3847005"/>
                  <a:ext cx="52560" cy="33120"/>
                </p14:xfrm>
              </p:contentPart>
            </mc:Choice>
            <mc:Fallback xmlns="">
              <p:pic>
                <p:nvPicPr>
                  <p:cNvPr id="162" name="Ink 161">
                    <a:extLst>
                      <a:ext uri="{FF2B5EF4-FFF2-40B4-BE49-F238E27FC236}">
                        <a16:creationId xmlns:a16="http://schemas.microsoft.com/office/drawing/2014/main" id="{CE9BE2D9-9E95-4B25-9FDE-DC1C5CEEA268}"/>
                      </a:ext>
                    </a:extLst>
                  </p:cNvPr>
                  <p:cNvPicPr/>
                  <p:nvPr/>
                </p:nvPicPr>
                <p:blipFill>
                  <a:blip r:embed="rId38"/>
                  <a:stretch>
                    <a:fillRect/>
                  </a:stretch>
                </p:blipFill>
                <p:spPr>
                  <a:xfrm>
                    <a:off x="3315030" y="3838005"/>
                    <a:ext cx="70200" cy="50760"/>
                  </a:xfrm>
                  <a:prstGeom prst="rect">
                    <a:avLst/>
                  </a:prstGeom>
                </p:spPr>
              </p:pic>
            </mc:Fallback>
          </mc:AlternateContent>
        </p:grpSp>
        <p:pic>
          <p:nvPicPr>
            <p:cNvPr id="159" name="Picture 158" descr="A picture containing indoor, hanging, computer, table&#10;&#10;Description automatically generated">
              <a:extLst>
                <a:ext uri="{FF2B5EF4-FFF2-40B4-BE49-F238E27FC236}">
                  <a16:creationId xmlns:a16="http://schemas.microsoft.com/office/drawing/2014/main" id="{9945F979-B655-4C55-99ED-5B8D5E01A122}"/>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cxnSp>
        <p:nvCxnSpPr>
          <p:cNvPr id="184" name="Straight Arrow Connector 183">
            <a:extLst>
              <a:ext uri="{FF2B5EF4-FFF2-40B4-BE49-F238E27FC236}">
                <a16:creationId xmlns:a16="http://schemas.microsoft.com/office/drawing/2014/main" id="{F9F53FA5-5B1D-41DC-8B3E-35D0B4B2A122}"/>
              </a:ext>
            </a:extLst>
          </p:cNvPr>
          <p:cNvCxnSpPr>
            <a:cxnSpLocks/>
          </p:cNvCxnSpPr>
          <p:nvPr/>
        </p:nvCxnSpPr>
        <p:spPr>
          <a:xfrm>
            <a:off x="2677164" y="3748560"/>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6C8FB270-681E-4CEC-9431-4768F073AC0B}"/>
              </a:ext>
            </a:extLst>
          </p:cNvPr>
          <p:cNvSpPr txBox="1"/>
          <p:nvPr/>
        </p:nvSpPr>
        <p:spPr>
          <a:xfrm>
            <a:off x="2702692" y="3320136"/>
            <a:ext cx="757567" cy="276999"/>
          </a:xfrm>
          <a:prstGeom prst="rect">
            <a:avLst/>
          </a:prstGeom>
          <a:noFill/>
        </p:spPr>
        <p:txBody>
          <a:bodyPr wrap="square" rtlCol="0">
            <a:spAutoFit/>
          </a:bodyPr>
          <a:lstStyle/>
          <a:p>
            <a:pPr algn="ctr"/>
            <a:r>
              <a:rPr lang="en-US" sz="1200" b="1" i="1" dirty="0">
                <a:solidFill>
                  <a:schemeClr val="accent1">
                    <a:lumMod val="50000"/>
                  </a:schemeClr>
                </a:solidFill>
              </a:rPr>
              <a:t>Enolase</a:t>
            </a:r>
          </a:p>
        </p:txBody>
      </p:sp>
      <p:sp>
        <p:nvSpPr>
          <p:cNvPr id="81" name="TextBox 80">
            <a:extLst>
              <a:ext uri="{FF2B5EF4-FFF2-40B4-BE49-F238E27FC236}">
                <a16:creationId xmlns:a16="http://schemas.microsoft.com/office/drawing/2014/main" id="{64F08F6A-BC78-4D78-A5D6-09A8DC41349B}"/>
              </a:ext>
            </a:extLst>
          </p:cNvPr>
          <p:cNvSpPr txBox="1"/>
          <p:nvPr/>
        </p:nvSpPr>
        <p:spPr>
          <a:xfrm>
            <a:off x="6724038" y="4259123"/>
            <a:ext cx="1857657" cy="276999"/>
          </a:xfrm>
          <a:prstGeom prst="rect">
            <a:avLst/>
          </a:prstGeom>
          <a:noFill/>
        </p:spPr>
        <p:txBody>
          <a:bodyPr wrap="square" rtlCol="0">
            <a:spAutoFit/>
          </a:bodyPr>
          <a:lstStyle/>
          <a:p>
            <a:pPr algn="ctr"/>
            <a:r>
              <a:rPr lang="en-US" sz="1200" b="1" dirty="0"/>
              <a:t>1,3-Bisphosphoglycerate</a:t>
            </a:r>
          </a:p>
        </p:txBody>
      </p:sp>
      <p:grpSp>
        <p:nvGrpSpPr>
          <p:cNvPr id="212" name="Group 211">
            <a:extLst>
              <a:ext uri="{FF2B5EF4-FFF2-40B4-BE49-F238E27FC236}">
                <a16:creationId xmlns:a16="http://schemas.microsoft.com/office/drawing/2014/main" id="{6344CBCE-79E5-4FB6-B049-B6EEA392D27C}"/>
              </a:ext>
            </a:extLst>
          </p:cNvPr>
          <p:cNvGrpSpPr/>
          <p:nvPr/>
        </p:nvGrpSpPr>
        <p:grpSpPr>
          <a:xfrm>
            <a:off x="6563623" y="2974587"/>
            <a:ext cx="274701" cy="307777"/>
            <a:chOff x="827562" y="3279725"/>
            <a:chExt cx="274701" cy="307777"/>
          </a:xfrm>
        </p:grpSpPr>
        <p:sp>
          <p:nvSpPr>
            <p:cNvPr id="213" name="Oval 212">
              <a:extLst>
                <a:ext uri="{FF2B5EF4-FFF2-40B4-BE49-F238E27FC236}">
                  <a16:creationId xmlns:a16="http://schemas.microsoft.com/office/drawing/2014/main" id="{755410BF-F747-49E6-820C-10CCEE3F7C12}"/>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a:extLst>
                <a:ext uri="{FF2B5EF4-FFF2-40B4-BE49-F238E27FC236}">
                  <a16:creationId xmlns:a16="http://schemas.microsoft.com/office/drawing/2014/main" id="{21B2FF05-0E05-41F1-B6DF-7DE5E3C4DAFF}"/>
                </a:ext>
              </a:extLst>
            </p:cNvPr>
            <p:cNvSpPr txBox="1"/>
            <p:nvPr/>
          </p:nvSpPr>
          <p:spPr>
            <a:xfrm>
              <a:off x="827562" y="3279725"/>
              <a:ext cx="274701" cy="307777"/>
            </a:xfrm>
            <a:prstGeom prst="rect">
              <a:avLst/>
            </a:prstGeom>
            <a:noFill/>
          </p:spPr>
          <p:txBody>
            <a:bodyPr wrap="square" rtlCol="0">
              <a:spAutoFit/>
            </a:bodyPr>
            <a:lstStyle/>
            <a:p>
              <a:r>
                <a:rPr lang="en-US" sz="1400" b="1" dirty="0"/>
                <a:t>7</a:t>
              </a:r>
            </a:p>
          </p:txBody>
        </p:sp>
      </p:grpSp>
      <p:grpSp>
        <p:nvGrpSpPr>
          <p:cNvPr id="215" name="Group 214">
            <a:extLst>
              <a:ext uri="{FF2B5EF4-FFF2-40B4-BE49-F238E27FC236}">
                <a16:creationId xmlns:a16="http://schemas.microsoft.com/office/drawing/2014/main" id="{D0F37F14-989C-439B-9DB4-D7D3A10380B5}"/>
              </a:ext>
            </a:extLst>
          </p:cNvPr>
          <p:cNvGrpSpPr/>
          <p:nvPr/>
        </p:nvGrpSpPr>
        <p:grpSpPr>
          <a:xfrm>
            <a:off x="4698790" y="2909910"/>
            <a:ext cx="274701" cy="307777"/>
            <a:chOff x="827562" y="3279725"/>
            <a:chExt cx="274701" cy="307777"/>
          </a:xfrm>
        </p:grpSpPr>
        <p:sp>
          <p:nvSpPr>
            <p:cNvPr id="216" name="Oval 215">
              <a:extLst>
                <a:ext uri="{FF2B5EF4-FFF2-40B4-BE49-F238E27FC236}">
                  <a16:creationId xmlns:a16="http://schemas.microsoft.com/office/drawing/2014/main" id="{BA2214DC-D054-4BEF-9060-438C10A613C0}"/>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126F2A98-F97D-4599-8905-EE6D84F3F95B}"/>
                </a:ext>
              </a:extLst>
            </p:cNvPr>
            <p:cNvSpPr txBox="1"/>
            <p:nvPr/>
          </p:nvSpPr>
          <p:spPr>
            <a:xfrm>
              <a:off x="827562" y="3279725"/>
              <a:ext cx="274701" cy="307777"/>
            </a:xfrm>
            <a:prstGeom prst="rect">
              <a:avLst/>
            </a:prstGeom>
            <a:noFill/>
          </p:spPr>
          <p:txBody>
            <a:bodyPr wrap="square" rtlCol="0">
              <a:spAutoFit/>
            </a:bodyPr>
            <a:lstStyle/>
            <a:p>
              <a:r>
                <a:rPr lang="en-US" sz="1400" b="1" dirty="0"/>
                <a:t>8</a:t>
              </a:r>
            </a:p>
          </p:txBody>
        </p:sp>
      </p:grpSp>
      <p:grpSp>
        <p:nvGrpSpPr>
          <p:cNvPr id="218" name="Group 217">
            <a:extLst>
              <a:ext uri="{FF2B5EF4-FFF2-40B4-BE49-F238E27FC236}">
                <a16:creationId xmlns:a16="http://schemas.microsoft.com/office/drawing/2014/main" id="{BFEB0471-AE68-408D-BEDD-73FF2757808D}"/>
              </a:ext>
            </a:extLst>
          </p:cNvPr>
          <p:cNvGrpSpPr/>
          <p:nvPr/>
        </p:nvGrpSpPr>
        <p:grpSpPr>
          <a:xfrm>
            <a:off x="2968246" y="2957962"/>
            <a:ext cx="274701" cy="307777"/>
            <a:chOff x="827562" y="3279725"/>
            <a:chExt cx="274701" cy="307777"/>
          </a:xfrm>
        </p:grpSpPr>
        <p:sp>
          <p:nvSpPr>
            <p:cNvPr id="219" name="Oval 218">
              <a:extLst>
                <a:ext uri="{FF2B5EF4-FFF2-40B4-BE49-F238E27FC236}">
                  <a16:creationId xmlns:a16="http://schemas.microsoft.com/office/drawing/2014/main" id="{8D346E8A-AF46-4ADC-AA56-E7F06DD5BCD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a:extLst>
                <a:ext uri="{FF2B5EF4-FFF2-40B4-BE49-F238E27FC236}">
                  <a16:creationId xmlns:a16="http://schemas.microsoft.com/office/drawing/2014/main" id="{C426BECF-07B2-4DCC-99A4-29202DE49549}"/>
                </a:ext>
              </a:extLst>
            </p:cNvPr>
            <p:cNvSpPr txBox="1"/>
            <p:nvPr/>
          </p:nvSpPr>
          <p:spPr>
            <a:xfrm>
              <a:off x="827562" y="3279725"/>
              <a:ext cx="274701" cy="307777"/>
            </a:xfrm>
            <a:prstGeom prst="rect">
              <a:avLst/>
            </a:prstGeom>
            <a:noFill/>
          </p:spPr>
          <p:txBody>
            <a:bodyPr wrap="square" rtlCol="0">
              <a:spAutoFit/>
            </a:bodyPr>
            <a:lstStyle/>
            <a:p>
              <a:r>
                <a:rPr lang="en-US" sz="1400" b="1" dirty="0"/>
                <a:t>9</a:t>
              </a:r>
            </a:p>
          </p:txBody>
        </p:sp>
      </p:grpSp>
      <p:grpSp>
        <p:nvGrpSpPr>
          <p:cNvPr id="221" name="Group 220">
            <a:extLst>
              <a:ext uri="{FF2B5EF4-FFF2-40B4-BE49-F238E27FC236}">
                <a16:creationId xmlns:a16="http://schemas.microsoft.com/office/drawing/2014/main" id="{269163C4-7D2F-4B25-81D3-D2003180A493}"/>
              </a:ext>
            </a:extLst>
          </p:cNvPr>
          <p:cNvGrpSpPr/>
          <p:nvPr/>
        </p:nvGrpSpPr>
        <p:grpSpPr>
          <a:xfrm>
            <a:off x="1386970" y="2810034"/>
            <a:ext cx="427276" cy="523220"/>
            <a:chOff x="835726" y="3279725"/>
            <a:chExt cx="274701" cy="523220"/>
          </a:xfrm>
        </p:grpSpPr>
        <p:sp>
          <p:nvSpPr>
            <p:cNvPr id="222" name="Oval 221">
              <a:extLst>
                <a:ext uri="{FF2B5EF4-FFF2-40B4-BE49-F238E27FC236}">
                  <a16:creationId xmlns:a16="http://schemas.microsoft.com/office/drawing/2014/main" id="{D7378A57-DE36-4B22-A13F-07C78A7FBD5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a:extLst>
                <a:ext uri="{FF2B5EF4-FFF2-40B4-BE49-F238E27FC236}">
                  <a16:creationId xmlns:a16="http://schemas.microsoft.com/office/drawing/2014/main" id="{B1287DA2-5DA9-4FC1-8A1C-B6F62B57E2FF}"/>
                </a:ext>
              </a:extLst>
            </p:cNvPr>
            <p:cNvSpPr txBox="1"/>
            <p:nvPr/>
          </p:nvSpPr>
          <p:spPr>
            <a:xfrm>
              <a:off x="835726" y="3279725"/>
              <a:ext cx="274701" cy="523220"/>
            </a:xfrm>
            <a:prstGeom prst="rect">
              <a:avLst/>
            </a:prstGeom>
            <a:noFill/>
          </p:spPr>
          <p:txBody>
            <a:bodyPr wrap="square" rtlCol="0">
              <a:spAutoFit/>
            </a:bodyPr>
            <a:lstStyle/>
            <a:p>
              <a:r>
                <a:rPr lang="en-US" sz="1400" b="1" dirty="0"/>
                <a:t>10</a:t>
              </a:r>
            </a:p>
          </p:txBody>
        </p:sp>
      </p:grpSp>
      <p:pic>
        <p:nvPicPr>
          <p:cNvPr id="224" name="Picture 223" descr="A picture containing indoor, hanging, computer, table&#10;&#10;Description automatically generated">
            <a:extLst>
              <a:ext uri="{FF2B5EF4-FFF2-40B4-BE49-F238E27FC236}">
                <a16:creationId xmlns:a16="http://schemas.microsoft.com/office/drawing/2014/main" id="{5D480509-F84A-4781-BE63-191B40F1B3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482" t="73189" r="20177" b="3731"/>
          <a:stretch/>
        </p:blipFill>
        <p:spPr>
          <a:xfrm>
            <a:off x="7418464" y="1316603"/>
            <a:ext cx="488437" cy="980447"/>
          </a:xfrm>
          <a:prstGeom prst="rect">
            <a:avLst/>
          </a:prstGeom>
        </p:spPr>
      </p:pic>
      <p:sp>
        <p:nvSpPr>
          <p:cNvPr id="225" name="TextBox 224">
            <a:extLst>
              <a:ext uri="{FF2B5EF4-FFF2-40B4-BE49-F238E27FC236}">
                <a16:creationId xmlns:a16="http://schemas.microsoft.com/office/drawing/2014/main" id="{8067D292-B10A-4717-B159-25EEFF8587D3}"/>
              </a:ext>
            </a:extLst>
          </p:cNvPr>
          <p:cNvSpPr txBox="1"/>
          <p:nvPr/>
        </p:nvSpPr>
        <p:spPr>
          <a:xfrm>
            <a:off x="7824460" y="1474992"/>
            <a:ext cx="1202035" cy="461665"/>
          </a:xfrm>
          <a:prstGeom prst="rect">
            <a:avLst/>
          </a:prstGeom>
          <a:noFill/>
        </p:spPr>
        <p:txBody>
          <a:bodyPr wrap="square" rtlCol="0">
            <a:spAutoFit/>
          </a:bodyPr>
          <a:lstStyle/>
          <a:p>
            <a:pPr algn="ctr"/>
            <a:r>
              <a:rPr lang="en-US" sz="1200" b="1" dirty="0"/>
              <a:t>Glyceraldehyde 3-phosphate</a:t>
            </a:r>
          </a:p>
        </p:txBody>
      </p:sp>
      <p:sp>
        <p:nvSpPr>
          <p:cNvPr id="231" name="TextBox 230">
            <a:extLst>
              <a:ext uri="{FF2B5EF4-FFF2-40B4-BE49-F238E27FC236}">
                <a16:creationId xmlns:a16="http://schemas.microsoft.com/office/drawing/2014/main" id="{E9E7CB48-8F59-45FA-AB12-3C91EFD24CC9}"/>
              </a:ext>
            </a:extLst>
          </p:cNvPr>
          <p:cNvSpPr txBox="1"/>
          <p:nvPr/>
        </p:nvSpPr>
        <p:spPr>
          <a:xfrm>
            <a:off x="7412973" y="2484123"/>
            <a:ext cx="1781400" cy="646331"/>
          </a:xfrm>
          <a:prstGeom prst="rect">
            <a:avLst/>
          </a:prstGeom>
          <a:noFill/>
        </p:spPr>
        <p:txBody>
          <a:bodyPr wrap="square" rtlCol="0">
            <a:spAutoFit/>
          </a:bodyPr>
          <a:lstStyle/>
          <a:p>
            <a:pPr algn="ctr"/>
            <a:r>
              <a:rPr lang="en-US" sz="1200" b="1" i="1" dirty="0">
                <a:solidFill>
                  <a:schemeClr val="accent1">
                    <a:lumMod val="50000"/>
                  </a:schemeClr>
                </a:solidFill>
              </a:rPr>
              <a:t>Glyceraldehyde </a:t>
            </a:r>
          </a:p>
          <a:p>
            <a:pPr algn="ctr"/>
            <a:r>
              <a:rPr lang="en-US" sz="1200" b="1" i="1" dirty="0">
                <a:solidFill>
                  <a:schemeClr val="accent1">
                    <a:lumMod val="50000"/>
                  </a:schemeClr>
                </a:solidFill>
              </a:rPr>
              <a:t>3-phosphate Dehydrogenase</a:t>
            </a:r>
            <a:endParaRPr lang="en-US" sz="1100" b="1" baseline="30000" dirty="0">
              <a:solidFill>
                <a:schemeClr val="accent6">
                  <a:lumMod val="75000"/>
                </a:schemeClr>
              </a:solidFill>
            </a:endParaRPr>
          </a:p>
        </p:txBody>
      </p:sp>
      <p:sp>
        <p:nvSpPr>
          <p:cNvPr id="232" name="TextBox 231">
            <a:extLst>
              <a:ext uri="{FF2B5EF4-FFF2-40B4-BE49-F238E27FC236}">
                <a16:creationId xmlns:a16="http://schemas.microsoft.com/office/drawing/2014/main" id="{D9F0212E-DD98-42CF-8050-BA9ED9EFA9FC}"/>
              </a:ext>
            </a:extLst>
          </p:cNvPr>
          <p:cNvSpPr txBox="1"/>
          <p:nvPr/>
        </p:nvSpPr>
        <p:spPr>
          <a:xfrm>
            <a:off x="7154484" y="2236223"/>
            <a:ext cx="441146" cy="369332"/>
          </a:xfrm>
          <a:prstGeom prst="rect">
            <a:avLst/>
          </a:prstGeom>
          <a:noFill/>
        </p:spPr>
        <p:txBody>
          <a:bodyPr wrap="none" rtlCol="0">
            <a:spAutoFit/>
          </a:bodyPr>
          <a:lstStyle/>
          <a:p>
            <a:r>
              <a:rPr lang="en-US" sz="900" b="1" dirty="0">
                <a:solidFill>
                  <a:schemeClr val="accent6">
                    <a:lumMod val="50000"/>
                  </a:schemeClr>
                </a:solidFill>
              </a:rPr>
              <a:t>NAD</a:t>
            </a:r>
            <a:r>
              <a:rPr lang="en-US" sz="900" b="1" baseline="30000" dirty="0">
                <a:solidFill>
                  <a:schemeClr val="accent6">
                    <a:lumMod val="50000"/>
                  </a:schemeClr>
                </a:solidFill>
              </a:rPr>
              <a:t>+</a:t>
            </a:r>
          </a:p>
          <a:p>
            <a:r>
              <a:rPr lang="en-US" sz="900" b="1" dirty="0">
                <a:solidFill>
                  <a:schemeClr val="accent2">
                    <a:lumMod val="50000"/>
                  </a:schemeClr>
                </a:solidFill>
              </a:rPr>
              <a:t>Pi</a:t>
            </a:r>
          </a:p>
        </p:txBody>
      </p:sp>
      <p:grpSp>
        <p:nvGrpSpPr>
          <p:cNvPr id="209" name="Group 208">
            <a:extLst>
              <a:ext uri="{FF2B5EF4-FFF2-40B4-BE49-F238E27FC236}">
                <a16:creationId xmlns:a16="http://schemas.microsoft.com/office/drawing/2014/main" id="{20194AA2-7774-43F5-B902-4219F836DB76}"/>
              </a:ext>
            </a:extLst>
          </p:cNvPr>
          <p:cNvGrpSpPr/>
          <p:nvPr/>
        </p:nvGrpSpPr>
        <p:grpSpPr>
          <a:xfrm>
            <a:off x="8103657" y="2170906"/>
            <a:ext cx="274701" cy="307777"/>
            <a:chOff x="827562" y="3279725"/>
            <a:chExt cx="274701" cy="307777"/>
          </a:xfrm>
        </p:grpSpPr>
        <p:sp>
          <p:nvSpPr>
            <p:cNvPr id="210" name="Oval 209">
              <a:extLst>
                <a:ext uri="{FF2B5EF4-FFF2-40B4-BE49-F238E27FC236}">
                  <a16:creationId xmlns:a16="http://schemas.microsoft.com/office/drawing/2014/main" id="{8C9E2B74-57D3-4C2D-AF7B-8DBB1419C4EC}"/>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5280C76A-7A95-4E53-BFA1-ABDCAEB7275B}"/>
                </a:ext>
              </a:extLst>
            </p:cNvPr>
            <p:cNvSpPr txBox="1"/>
            <p:nvPr/>
          </p:nvSpPr>
          <p:spPr>
            <a:xfrm>
              <a:off x="827562" y="3279725"/>
              <a:ext cx="274701" cy="307777"/>
            </a:xfrm>
            <a:prstGeom prst="rect">
              <a:avLst/>
            </a:prstGeom>
            <a:noFill/>
          </p:spPr>
          <p:txBody>
            <a:bodyPr wrap="square" rtlCol="0">
              <a:spAutoFit/>
            </a:bodyPr>
            <a:lstStyle/>
            <a:p>
              <a:r>
                <a:rPr lang="en-US" sz="1400" b="1" dirty="0"/>
                <a:t>6</a:t>
              </a:r>
            </a:p>
          </p:txBody>
        </p:sp>
      </p:grpSp>
      <p:grpSp>
        <p:nvGrpSpPr>
          <p:cNvPr id="4" name="Group 3">
            <a:extLst>
              <a:ext uri="{FF2B5EF4-FFF2-40B4-BE49-F238E27FC236}">
                <a16:creationId xmlns:a16="http://schemas.microsoft.com/office/drawing/2014/main" id="{B9BC4946-AF6C-477B-8C33-498B99C81146}"/>
              </a:ext>
            </a:extLst>
          </p:cNvPr>
          <p:cNvGrpSpPr/>
          <p:nvPr/>
        </p:nvGrpSpPr>
        <p:grpSpPr>
          <a:xfrm>
            <a:off x="1134125" y="1367843"/>
            <a:ext cx="7036037" cy="3829041"/>
            <a:chOff x="10017613" y="1033773"/>
            <a:chExt cx="7036037" cy="3829041"/>
          </a:xfrm>
        </p:grpSpPr>
        <p:grpSp>
          <p:nvGrpSpPr>
            <p:cNvPr id="195" name="Group 194">
              <a:extLst>
                <a:ext uri="{FF2B5EF4-FFF2-40B4-BE49-F238E27FC236}">
                  <a16:creationId xmlns:a16="http://schemas.microsoft.com/office/drawing/2014/main" id="{4C4D25DC-F5E0-42F0-B1DC-F727A0081E3A}"/>
                </a:ext>
              </a:extLst>
            </p:cNvPr>
            <p:cNvGrpSpPr/>
            <p:nvPr/>
          </p:nvGrpSpPr>
          <p:grpSpPr>
            <a:xfrm>
              <a:off x="10017613" y="1033773"/>
              <a:ext cx="7036037" cy="3829041"/>
              <a:chOff x="9384594" y="317798"/>
              <a:chExt cx="7036037" cy="3829041"/>
            </a:xfrm>
          </p:grpSpPr>
          <p:grpSp>
            <p:nvGrpSpPr>
              <p:cNvPr id="199" name="Group 198">
                <a:extLst>
                  <a:ext uri="{FF2B5EF4-FFF2-40B4-BE49-F238E27FC236}">
                    <a16:creationId xmlns:a16="http://schemas.microsoft.com/office/drawing/2014/main" id="{62063BF6-3F1C-4381-8784-9AB6AD5C6A80}"/>
                  </a:ext>
                </a:extLst>
              </p:cNvPr>
              <p:cNvGrpSpPr/>
              <p:nvPr/>
            </p:nvGrpSpPr>
            <p:grpSpPr>
              <a:xfrm>
                <a:off x="9384594" y="317798"/>
                <a:ext cx="7036037" cy="3829041"/>
                <a:chOff x="9122224" y="-124413"/>
                <a:chExt cx="7036037" cy="4009477"/>
              </a:xfrm>
            </p:grpSpPr>
            <p:sp>
              <p:nvSpPr>
                <p:cNvPr id="201" name="Rectangle 200">
                  <a:extLst>
                    <a:ext uri="{FF2B5EF4-FFF2-40B4-BE49-F238E27FC236}">
                      <a16:creationId xmlns:a16="http://schemas.microsoft.com/office/drawing/2014/main" id="{1EE888D2-E788-46AE-9620-9782D2D96124}"/>
                    </a:ext>
                  </a:extLst>
                </p:cNvPr>
                <p:cNvSpPr/>
                <p:nvPr/>
              </p:nvSpPr>
              <p:spPr>
                <a:xfrm>
                  <a:off x="9122224" y="-124413"/>
                  <a:ext cx="7036037" cy="4009477"/>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88EE7F6E-7158-4151-BA92-81E49E14ADA5}"/>
                    </a:ext>
                  </a:extLst>
                </p:cNvPr>
                <p:cNvSpPr/>
                <p:nvPr/>
              </p:nvSpPr>
              <p:spPr>
                <a:xfrm rot="19022951">
                  <a:off x="12466633" y="136372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a:extLst>
                    <a:ext uri="{FF2B5EF4-FFF2-40B4-BE49-F238E27FC236}">
                      <a16:creationId xmlns:a16="http://schemas.microsoft.com/office/drawing/2014/main" id="{FD4C1056-2EEA-492D-9CE1-1108E453E01C}"/>
                    </a:ext>
                  </a:extLst>
                </p:cNvPr>
                <p:cNvGrpSpPr/>
                <p:nvPr/>
              </p:nvGrpSpPr>
              <p:grpSpPr>
                <a:xfrm>
                  <a:off x="12300995" y="12635"/>
                  <a:ext cx="327826" cy="418965"/>
                  <a:chOff x="12300995" y="12635"/>
                  <a:chExt cx="327826" cy="418965"/>
                </a:xfrm>
              </p:grpSpPr>
              <p:sp>
                <p:nvSpPr>
                  <p:cNvPr id="204" name="Oval 203">
                    <a:extLst>
                      <a:ext uri="{FF2B5EF4-FFF2-40B4-BE49-F238E27FC236}">
                        <a16:creationId xmlns:a16="http://schemas.microsoft.com/office/drawing/2014/main" id="{C1A5D19D-A775-4A94-A375-4706561C7779}"/>
                      </a:ext>
                    </a:extLst>
                  </p:cNvPr>
                  <p:cNvSpPr/>
                  <p:nvPr/>
                </p:nvSpPr>
                <p:spPr>
                  <a:xfrm>
                    <a:off x="12300995" y="62518"/>
                    <a:ext cx="327826" cy="354193"/>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3CEF5A87-16FA-4218-9F24-0010CA92801D}"/>
                      </a:ext>
                    </a:extLst>
                  </p:cNvPr>
                  <p:cNvSpPr txBox="1"/>
                  <p:nvPr/>
                </p:nvSpPr>
                <p:spPr>
                  <a:xfrm>
                    <a:off x="12302938" y="12635"/>
                    <a:ext cx="274701" cy="418965"/>
                  </a:xfrm>
                  <a:prstGeom prst="rect">
                    <a:avLst/>
                  </a:prstGeom>
                  <a:noFill/>
                </p:spPr>
                <p:txBody>
                  <a:bodyPr wrap="square" rtlCol="0">
                    <a:spAutoFit/>
                  </a:bodyPr>
                  <a:lstStyle/>
                  <a:p>
                    <a:r>
                      <a:rPr lang="en-US" sz="2000" b="1" dirty="0"/>
                      <a:t>6</a:t>
                    </a:r>
                  </a:p>
                </p:txBody>
              </p:sp>
            </p:grpSp>
          </p:grpSp>
          <p:sp>
            <p:nvSpPr>
              <p:cNvPr id="200" name="TextBox 199">
                <a:extLst>
                  <a:ext uri="{FF2B5EF4-FFF2-40B4-BE49-F238E27FC236}">
                    <a16:creationId xmlns:a16="http://schemas.microsoft.com/office/drawing/2014/main" id="{B5F42BE5-4533-4C10-8D04-93A25B9DAF25}"/>
                  </a:ext>
                </a:extLst>
              </p:cNvPr>
              <p:cNvSpPr txBox="1"/>
              <p:nvPr/>
            </p:nvSpPr>
            <p:spPr>
              <a:xfrm>
                <a:off x="10087135" y="3097528"/>
                <a:ext cx="1655902" cy="646331"/>
              </a:xfrm>
              <a:prstGeom prst="rect">
                <a:avLst/>
              </a:prstGeom>
              <a:noFill/>
            </p:spPr>
            <p:txBody>
              <a:bodyPr wrap="none" rtlCol="0">
                <a:spAutoFit/>
              </a:bodyPr>
              <a:lstStyle/>
              <a:p>
                <a:pPr algn="ctr"/>
                <a:r>
                  <a:rPr lang="en-US" b="1" dirty="0"/>
                  <a:t>Glyceraldehyde</a:t>
                </a:r>
              </a:p>
              <a:p>
                <a:pPr algn="ctr"/>
                <a:r>
                  <a:rPr lang="en-US" b="1" dirty="0"/>
                  <a:t>3-phosphate</a:t>
                </a:r>
              </a:p>
            </p:txBody>
          </p:sp>
        </p:grpSp>
        <p:sp>
          <p:nvSpPr>
            <p:cNvPr id="196" name="Rectangle 195">
              <a:extLst>
                <a:ext uri="{FF2B5EF4-FFF2-40B4-BE49-F238E27FC236}">
                  <a16:creationId xmlns:a16="http://schemas.microsoft.com/office/drawing/2014/main" id="{F440C164-36B5-4339-8DBF-66F7502EA942}"/>
                </a:ext>
              </a:extLst>
            </p:cNvPr>
            <p:cNvSpPr/>
            <p:nvPr/>
          </p:nvSpPr>
          <p:spPr>
            <a:xfrm rot="19022951">
              <a:off x="13751153" y="2501462"/>
              <a:ext cx="346450" cy="458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541229FB-84F9-4C37-95A1-45F5969B820D}"/>
                </a:ext>
              </a:extLst>
            </p:cNvPr>
            <p:cNvSpPr/>
            <p:nvPr/>
          </p:nvSpPr>
          <p:spPr>
            <a:xfrm>
              <a:off x="11102345" y="3399923"/>
              <a:ext cx="178955" cy="228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205">
              <a:extLst>
                <a:ext uri="{FF2B5EF4-FFF2-40B4-BE49-F238E27FC236}">
                  <a16:creationId xmlns:a16="http://schemas.microsoft.com/office/drawing/2014/main" id="{0B1033BA-9FD9-47F1-A776-526FD3CBA319}"/>
                </a:ext>
              </a:extLst>
            </p:cNvPr>
            <p:cNvGrpSpPr/>
            <p:nvPr/>
          </p:nvGrpSpPr>
          <p:grpSpPr>
            <a:xfrm rot="16200000" flipH="1">
              <a:off x="12697164" y="2305512"/>
              <a:ext cx="1242220" cy="1450261"/>
              <a:chOff x="6542076" y="4182515"/>
              <a:chExt cx="897146" cy="1025242"/>
            </a:xfrm>
          </p:grpSpPr>
          <p:pic>
            <p:nvPicPr>
              <p:cNvPr id="207" name="Picture 206" descr="A picture containing indoor, hanging, computer, table&#10;&#10;Description automatically generated">
                <a:extLst>
                  <a:ext uri="{FF2B5EF4-FFF2-40B4-BE49-F238E27FC236}">
                    <a16:creationId xmlns:a16="http://schemas.microsoft.com/office/drawing/2014/main" id="{7437C8D7-1C70-41C6-9AE4-DF7DFAB595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32" t="83557" r="25980" b="4280"/>
              <a:stretch/>
            </p:blipFill>
            <p:spPr>
              <a:xfrm rot="16200000">
                <a:off x="6636906" y="4433711"/>
                <a:ext cx="959005" cy="516698"/>
              </a:xfrm>
              <a:prstGeom prst="rect">
                <a:avLst/>
              </a:prstGeom>
            </p:spPr>
          </p:pic>
          <p:sp>
            <p:nvSpPr>
              <p:cNvPr id="208" name="Rectangle 207">
                <a:extLst>
                  <a:ext uri="{FF2B5EF4-FFF2-40B4-BE49-F238E27FC236}">
                    <a16:creationId xmlns:a16="http://schemas.microsoft.com/office/drawing/2014/main" id="{F00D017E-1E9A-4EC3-ABD3-06271F075233}"/>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D0493101-7AA3-4798-BEB5-947C8C61ED39}"/>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7CB9000D-0BF2-4680-BFD8-E7AF01FF708A}"/>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136E0482-C541-427F-AA93-8A6DBD8945E1}"/>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4ABC40FA-D68F-4571-B287-EF277D0B0032}"/>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a:extLst>
                <a:ext uri="{FF2B5EF4-FFF2-40B4-BE49-F238E27FC236}">
                  <a16:creationId xmlns:a16="http://schemas.microsoft.com/office/drawing/2014/main" id="{5557D1AF-9DF5-4DF5-82F3-1231F89BC56D}"/>
                </a:ext>
              </a:extLst>
            </p:cNvPr>
            <p:cNvSpPr txBox="1"/>
            <p:nvPr/>
          </p:nvSpPr>
          <p:spPr>
            <a:xfrm>
              <a:off x="12722854" y="3168784"/>
              <a:ext cx="641522" cy="584775"/>
            </a:xfrm>
            <a:prstGeom prst="rect">
              <a:avLst/>
            </a:prstGeom>
            <a:noFill/>
          </p:spPr>
          <p:txBody>
            <a:bodyPr wrap="none" rtlCol="0">
              <a:spAutoFit/>
            </a:bodyPr>
            <a:lstStyle/>
            <a:p>
              <a:r>
                <a:rPr lang="en-US" sz="1600" b="1" dirty="0">
                  <a:solidFill>
                    <a:schemeClr val="accent6">
                      <a:lumMod val="50000"/>
                    </a:schemeClr>
                  </a:solidFill>
                </a:rPr>
                <a:t>NAD</a:t>
              </a:r>
              <a:r>
                <a:rPr lang="en-US" sz="1600" b="1" baseline="30000" dirty="0">
                  <a:solidFill>
                    <a:schemeClr val="accent6">
                      <a:lumMod val="50000"/>
                    </a:schemeClr>
                  </a:solidFill>
                </a:rPr>
                <a:t>+</a:t>
              </a:r>
            </a:p>
            <a:p>
              <a:r>
                <a:rPr lang="en-US" sz="1600" b="1" dirty="0">
                  <a:solidFill>
                    <a:schemeClr val="accent2">
                      <a:lumMod val="50000"/>
                    </a:schemeClr>
                  </a:solidFill>
                </a:rPr>
                <a:t>Pi</a:t>
              </a:r>
            </a:p>
          </p:txBody>
        </p:sp>
        <p:cxnSp>
          <p:nvCxnSpPr>
            <p:cNvPr id="148" name="Straight Arrow Connector 147">
              <a:extLst>
                <a:ext uri="{FF2B5EF4-FFF2-40B4-BE49-F238E27FC236}">
                  <a16:creationId xmlns:a16="http://schemas.microsoft.com/office/drawing/2014/main" id="{9A65C22D-586A-4B25-B659-68F131608310}"/>
                </a:ext>
              </a:extLst>
            </p:cNvPr>
            <p:cNvCxnSpPr>
              <a:cxnSpLocks/>
            </p:cNvCxnSpPr>
            <p:nvPr/>
          </p:nvCxnSpPr>
          <p:spPr>
            <a:xfrm flipH="1" flipV="1">
              <a:off x="12376056" y="2813133"/>
              <a:ext cx="1954024" cy="2789"/>
            </a:xfrm>
            <a:prstGeom prst="straightConnector1">
              <a:avLst/>
            </a:prstGeom>
            <a:ln w="7620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76BB5D24-A9E6-4EEF-A0A6-091D71D9F7BE}"/>
                </a:ext>
              </a:extLst>
            </p:cNvPr>
            <p:cNvSpPr txBox="1"/>
            <p:nvPr/>
          </p:nvSpPr>
          <p:spPr>
            <a:xfrm>
              <a:off x="14229258" y="4007655"/>
              <a:ext cx="2521717" cy="369332"/>
            </a:xfrm>
            <a:prstGeom prst="rect">
              <a:avLst/>
            </a:prstGeom>
            <a:noFill/>
          </p:spPr>
          <p:txBody>
            <a:bodyPr wrap="none" rtlCol="0">
              <a:spAutoFit/>
            </a:bodyPr>
            <a:lstStyle/>
            <a:p>
              <a:pPr algn="ctr"/>
              <a:r>
                <a:rPr lang="en-US" b="1" dirty="0"/>
                <a:t>1,3-Bisphosphoglycerate</a:t>
              </a:r>
            </a:p>
          </p:txBody>
        </p:sp>
        <p:pic>
          <p:nvPicPr>
            <p:cNvPr id="183" name="Picture 182" descr="A picture containing indoor, hanging, computer, table&#10;&#10;Description automatically generated">
              <a:extLst>
                <a:ext uri="{FF2B5EF4-FFF2-40B4-BE49-F238E27FC236}">
                  <a16:creationId xmlns:a16="http://schemas.microsoft.com/office/drawing/2014/main" id="{A7C6B959-DEA2-4E14-B1A8-A8D74F0025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482" t="73189" r="20177" b="3731"/>
            <a:stretch/>
          </p:blipFill>
          <p:spPr>
            <a:xfrm>
              <a:off x="10856208" y="1444806"/>
              <a:ext cx="1224688" cy="2458335"/>
            </a:xfrm>
            <a:prstGeom prst="rect">
              <a:avLst/>
            </a:prstGeom>
          </p:spPr>
        </p:pic>
        <p:sp>
          <p:nvSpPr>
            <p:cNvPr id="230" name="TextBox 229">
              <a:extLst>
                <a:ext uri="{FF2B5EF4-FFF2-40B4-BE49-F238E27FC236}">
                  <a16:creationId xmlns:a16="http://schemas.microsoft.com/office/drawing/2014/main" id="{ACA3C1A1-AFAD-4D1B-9333-260497C49B4E}"/>
                </a:ext>
              </a:extLst>
            </p:cNvPr>
            <p:cNvSpPr txBox="1"/>
            <p:nvPr/>
          </p:nvSpPr>
          <p:spPr>
            <a:xfrm>
              <a:off x="13391716" y="3198270"/>
              <a:ext cx="750526" cy="584775"/>
            </a:xfrm>
            <a:prstGeom prst="rect">
              <a:avLst/>
            </a:prstGeom>
            <a:noFill/>
          </p:spPr>
          <p:txBody>
            <a:bodyPr wrap="none" rtlCol="0">
              <a:spAutoFit/>
            </a:bodyPr>
            <a:lstStyle/>
            <a:p>
              <a:pPr algn="ctr"/>
              <a:r>
                <a:rPr lang="en-US" sz="1600" b="1" dirty="0">
                  <a:solidFill>
                    <a:schemeClr val="accent6">
                      <a:lumMod val="50000"/>
                    </a:schemeClr>
                  </a:solidFill>
                </a:rPr>
                <a:t>NADH </a:t>
              </a:r>
            </a:p>
            <a:p>
              <a:pPr algn="ctr"/>
              <a:r>
                <a:rPr lang="en-US" sz="1600" b="1" dirty="0">
                  <a:solidFill>
                    <a:schemeClr val="accent6">
                      <a:lumMod val="50000"/>
                    </a:schemeClr>
                  </a:solidFill>
                </a:rPr>
                <a:t>+ H</a:t>
              </a:r>
              <a:r>
                <a:rPr lang="en-US" sz="1600" b="1" baseline="30000" dirty="0">
                  <a:solidFill>
                    <a:schemeClr val="accent6">
                      <a:lumMod val="50000"/>
                    </a:schemeClr>
                  </a:solidFill>
                </a:rPr>
                <a:t>+</a:t>
              </a:r>
            </a:p>
          </p:txBody>
        </p:sp>
        <p:sp>
          <p:nvSpPr>
            <p:cNvPr id="197" name="TextBox 196">
              <a:extLst>
                <a:ext uri="{FF2B5EF4-FFF2-40B4-BE49-F238E27FC236}">
                  <a16:creationId xmlns:a16="http://schemas.microsoft.com/office/drawing/2014/main" id="{A5FB44CF-B31E-4535-AEB7-5A0948D49F3E}"/>
                </a:ext>
              </a:extLst>
            </p:cNvPr>
            <p:cNvSpPr txBox="1"/>
            <p:nvPr/>
          </p:nvSpPr>
          <p:spPr>
            <a:xfrm>
              <a:off x="12540440" y="1772063"/>
              <a:ext cx="1681486" cy="1200329"/>
            </a:xfrm>
            <a:prstGeom prst="rect">
              <a:avLst/>
            </a:prstGeom>
            <a:noFill/>
          </p:spPr>
          <p:txBody>
            <a:bodyPr wrap="none" rtlCol="0">
              <a:spAutoFit/>
            </a:bodyPr>
            <a:lstStyle/>
            <a:p>
              <a:pPr algn="ctr"/>
              <a:r>
                <a:rPr lang="en-US" b="1" i="1" dirty="0">
                  <a:solidFill>
                    <a:schemeClr val="accent1">
                      <a:lumMod val="50000"/>
                    </a:schemeClr>
                  </a:solidFill>
                </a:rPr>
                <a:t>Glyceraldehyde</a:t>
              </a:r>
            </a:p>
            <a:p>
              <a:pPr algn="ctr"/>
              <a:r>
                <a:rPr lang="en-US" b="1" i="1" dirty="0">
                  <a:solidFill>
                    <a:schemeClr val="accent1">
                      <a:lumMod val="50000"/>
                    </a:schemeClr>
                  </a:solidFill>
                </a:rPr>
                <a:t>3-Phosphate</a:t>
              </a:r>
            </a:p>
            <a:p>
              <a:pPr algn="ctr"/>
              <a:r>
                <a:rPr lang="en-US" b="1" i="1" dirty="0">
                  <a:solidFill>
                    <a:schemeClr val="accent1">
                      <a:lumMod val="50000"/>
                    </a:schemeClr>
                  </a:solidFill>
                </a:rPr>
                <a:t>Dehydrogenase</a:t>
              </a:r>
            </a:p>
            <a:p>
              <a:pPr algn="ctr"/>
              <a:r>
                <a:rPr lang="en-US" b="1" dirty="0">
                  <a:solidFill>
                    <a:schemeClr val="accent6">
                      <a:lumMod val="75000"/>
                    </a:schemeClr>
                  </a:solidFill>
                </a:rPr>
                <a:t> </a:t>
              </a:r>
              <a:endParaRPr lang="en-US" b="1" baseline="30000" dirty="0">
                <a:solidFill>
                  <a:schemeClr val="accent6">
                    <a:lumMod val="75000"/>
                  </a:schemeClr>
                </a:solidFill>
              </a:endParaRPr>
            </a:p>
          </p:txBody>
        </p:sp>
        <p:grpSp>
          <p:nvGrpSpPr>
            <p:cNvPr id="233" name="Group 232">
              <a:extLst>
                <a:ext uri="{FF2B5EF4-FFF2-40B4-BE49-F238E27FC236}">
                  <a16:creationId xmlns:a16="http://schemas.microsoft.com/office/drawing/2014/main" id="{141252B2-2121-4CB9-9768-DA4533AD9C4E}"/>
                </a:ext>
              </a:extLst>
            </p:cNvPr>
            <p:cNvGrpSpPr/>
            <p:nvPr/>
          </p:nvGrpSpPr>
          <p:grpSpPr>
            <a:xfrm>
              <a:off x="14426101" y="1421232"/>
              <a:ext cx="1516849" cy="2687660"/>
              <a:chOff x="6395120" y="4439202"/>
              <a:chExt cx="619965" cy="1145119"/>
            </a:xfrm>
          </p:grpSpPr>
          <p:pic>
            <p:nvPicPr>
              <p:cNvPr id="234" name="Picture 233" descr="A picture containing indoor, hanging, computer, table&#10;&#10;Description automatically generated">
                <a:extLst>
                  <a:ext uri="{FF2B5EF4-FFF2-40B4-BE49-F238E27FC236}">
                    <a16:creationId xmlns:a16="http://schemas.microsoft.com/office/drawing/2014/main" id="{1258F31D-13A8-45D5-968A-847FEEA6FD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202" t="73044" r="36509"/>
              <a:stretch/>
            </p:blipFill>
            <p:spPr>
              <a:xfrm>
                <a:off x="6531429" y="4439202"/>
                <a:ext cx="483656" cy="1145119"/>
              </a:xfrm>
              <a:prstGeom prst="rect">
                <a:avLst/>
              </a:prstGeom>
            </p:spPr>
          </p:pic>
          <p:sp>
            <p:nvSpPr>
              <p:cNvPr id="235" name="Rectangle 234">
                <a:extLst>
                  <a:ext uri="{FF2B5EF4-FFF2-40B4-BE49-F238E27FC236}">
                    <a16:creationId xmlns:a16="http://schemas.microsoft.com/office/drawing/2014/main" id="{872C67DF-2947-4902-AB6F-39F942C77D40}"/>
                  </a:ext>
                </a:extLst>
              </p:cNvPr>
              <p:cNvSpPr/>
              <p:nvPr/>
            </p:nvSpPr>
            <p:spPr>
              <a:xfrm>
                <a:off x="6395120" y="5226557"/>
                <a:ext cx="244219" cy="20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09651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 name="Group 192">
            <a:extLst>
              <a:ext uri="{FF2B5EF4-FFF2-40B4-BE49-F238E27FC236}">
                <a16:creationId xmlns:a16="http://schemas.microsoft.com/office/drawing/2014/main" id="{177B4C15-69DD-45BD-9A72-4AE84000C028}"/>
              </a:ext>
            </a:extLst>
          </p:cNvPr>
          <p:cNvGrpSpPr/>
          <p:nvPr/>
        </p:nvGrpSpPr>
        <p:grpSpPr>
          <a:xfrm>
            <a:off x="1825471" y="3309009"/>
            <a:ext cx="871134" cy="965163"/>
            <a:chOff x="2472588" y="3143563"/>
            <a:chExt cx="871134" cy="965163"/>
          </a:xfrm>
        </p:grpSpPr>
        <p:pic>
          <p:nvPicPr>
            <p:cNvPr id="8" name="Picture 7" descr="A picture containing indoor, hanging, computer, table&#10;&#10;Description automatically generated">
              <a:extLst>
                <a:ext uri="{FF2B5EF4-FFF2-40B4-BE49-F238E27FC236}">
                  <a16:creationId xmlns:a16="http://schemas.microsoft.com/office/drawing/2014/main" id="{D79F265D-3791-4ECE-BD91-F9A3A34A7D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91" t="28373" r="82582" b="54913"/>
            <a:stretch/>
          </p:blipFill>
          <p:spPr>
            <a:xfrm>
              <a:off x="2604244" y="3225418"/>
              <a:ext cx="706620" cy="710048"/>
            </a:xfrm>
            <a:prstGeom prst="rect">
              <a:avLst/>
            </a:prstGeom>
          </p:spPr>
        </p:pic>
        <p:sp>
          <p:nvSpPr>
            <p:cNvPr id="190" name="Rectangle 189">
              <a:extLst>
                <a:ext uri="{FF2B5EF4-FFF2-40B4-BE49-F238E27FC236}">
                  <a16:creationId xmlns:a16="http://schemas.microsoft.com/office/drawing/2014/main" id="{FBAE56DA-44B4-483A-8E33-A3B19BF71226}"/>
                </a:ext>
              </a:extLst>
            </p:cNvPr>
            <p:cNvSpPr/>
            <p:nvPr/>
          </p:nvSpPr>
          <p:spPr>
            <a:xfrm>
              <a:off x="2520950" y="3143563"/>
              <a:ext cx="207014" cy="158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80CD91EA-1A1A-49CC-B3F1-E08CA290A43D}"/>
                </a:ext>
              </a:extLst>
            </p:cNvPr>
            <p:cNvSpPr/>
            <p:nvPr/>
          </p:nvSpPr>
          <p:spPr>
            <a:xfrm>
              <a:off x="2472588" y="3889312"/>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0CAE7987-673D-4076-8A46-866316646B1C}"/>
                </a:ext>
              </a:extLst>
            </p:cNvPr>
            <p:cNvSpPr/>
            <p:nvPr/>
          </p:nvSpPr>
          <p:spPr>
            <a:xfrm rot="18648015">
              <a:off x="3079352" y="3844357"/>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9F18E87A-CACE-40BD-9188-4358C4AFD988}"/>
              </a:ext>
            </a:extLst>
          </p:cNvPr>
          <p:cNvGrpSpPr/>
          <p:nvPr/>
        </p:nvGrpSpPr>
        <p:grpSpPr>
          <a:xfrm>
            <a:off x="255522" y="3162556"/>
            <a:ext cx="833823" cy="1047829"/>
            <a:chOff x="5589104" y="2933149"/>
            <a:chExt cx="833823" cy="1047829"/>
          </a:xfrm>
        </p:grpSpPr>
        <p:pic>
          <p:nvPicPr>
            <p:cNvPr id="186" name="Picture 185" descr="A picture containing indoor, hanging, computer, table&#10;&#10;Description automatically generated">
              <a:extLst>
                <a:ext uri="{FF2B5EF4-FFF2-40B4-BE49-F238E27FC236}">
                  <a16:creationId xmlns:a16="http://schemas.microsoft.com/office/drawing/2014/main" id="{4C702891-6CD3-4164-960C-22C475890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5" r="91488" b="83869"/>
            <a:stretch/>
          </p:blipFill>
          <p:spPr>
            <a:xfrm>
              <a:off x="5649649" y="3147387"/>
              <a:ext cx="653478" cy="685266"/>
            </a:xfrm>
            <a:prstGeom prst="rect">
              <a:avLst/>
            </a:prstGeom>
          </p:spPr>
        </p:pic>
        <p:sp>
          <p:nvSpPr>
            <p:cNvPr id="187" name="Rectangle 186">
              <a:extLst>
                <a:ext uri="{FF2B5EF4-FFF2-40B4-BE49-F238E27FC236}">
                  <a16:creationId xmlns:a16="http://schemas.microsoft.com/office/drawing/2014/main" id="{9D3CE7A9-F5BC-4CDB-9356-4A24C07CEDD8}"/>
                </a:ext>
              </a:extLst>
            </p:cNvPr>
            <p:cNvSpPr/>
            <p:nvPr/>
          </p:nvSpPr>
          <p:spPr>
            <a:xfrm>
              <a:off x="5589104" y="3804353"/>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BEFA62AF-6B78-422B-ABBA-1481325A1B0F}"/>
                </a:ext>
              </a:extLst>
            </p:cNvPr>
            <p:cNvSpPr/>
            <p:nvPr/>
          </p:nvSpPr>
          <p:spPr>
            <a:xfrm rot="3841663">
              <a:off x="6029424" y="3150027"/>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45F10270-83E3-41C8-8104-6901B3B8D418}"/>
              </a:ext>
            </a:extLst>
          </p:cNvPr>
          <p:cNvGrpSpPr/>
          <p:nvPr/>
        </p:nvGrpSpPr>
        <p:grpSpPr>
          <a:xfrm flipH="1">
            <a:off x="7035885" y="2177778"/>
            <a:ext cx="897146" cy="1025242"/>
            <a:chOff x="6542076" y="4182515"/>
            <a:chExt cx="897146" cy="1025242"/>
          </a:xfrm>
        </p:grpSpPr>
        <p:pic>
          <p:nvPicPr>
            <p:cNvPr id="65" name="Picture 64" descr="A picture containing indoor, hanging, computer, table&#10;&#10;Description automatically generated">
              <a:extLst>
                <a:ext uri="{FF2B5EF4-FFF2-40B4-BE49-F238E27FC236}">
                  <a16:creationId xmlns:a16="http://schemas.microsoft.com/office/drawing/2014/main" id="{BF711896-C3A6-4E22-AE59-31625C6503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32" t="83557" r="25980" b="4280"/>
            <a:stretch/>
          </p:blipFill>
          <p:spPr>
            <a:xfrm rot="16200000">
              <a:off x="6636906" y="4433711"/>
              <a:ext cx="959005" cy="516698"/>
            </a:xfrm>
            <a:prstGeom prst="rect">
              <a:avLst/>
            </a:prstGeom>
          </p:spPr>
        </p:pic>
        <p:sp>
          <p:nvSpPr>
            <p:cNvPr id="66" name="Rectangle 65">
              <a:extLst>
                <a:ext uri="{FF2B5EF4-FFF2-40B4-BE49-F238E27FC236}">
                  <a16:creationId xmlns:a16="http://schemas.microsoft.com/office/drawing/2014/main" id="{163D2284-FC33-45F8-9D51-C2AE8376AFD8}"/>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D768F26-3567-4AB9-A05A-6F8052B5CAA0}"/>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D2486BD-65C1-41CD-8916-6E85DDE337E8}"/>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9D4838A-EB20-4730-ACA2-24D87410662A}"/>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DA3525F-1808-4CA2-885A-6CDF0440EE3D}"/>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2018BE4-9F93-4320-88EE-74BCFB329493}"/>
              </a:ext>
            </a:extLst>
          </p:cNvPr>
          <p:cNvSpPr>
            <a:spLocks noGrp="1"/>
          </p:cNvSpPr>
          <p:nvPr>
            <p:ph type="title"/>
          </p:nvPr>
        </p:nvSpPr>
        <p:spPr>
          <a:xfrm>
            <a:off x="1322653" y="128344"/>
            <a:ext cx="7661430" cy="850063"/>
          </a:xfrm>
        </p:spPr>
        <p:txBody>
          <a:bodyPr>
            <a:normAutofit/>
          </a:bodyPr>
          <a:lstStyle/>
          <a:p>
            <a:r>
              <a:rPr lang="en-US" sz="3200" b="1" dirty="0"/>
              <a:t>Second Half of Glycolysis – Energy Generating</a:t>
            </a:r>
          </a:p>
        </p:txBody>
      </p:sp>
      <p:sp>
        <p:nvSpPr>
          <p:cNvPr id="7" name="TextBox 6">
            <a:extLst>
              <a:ext uri="{FF2B5EF4-FFF2-40B4-BE49-F238E27FC236}">
                <a16:creationId xmlns:a16="http://schemas.microsoft.com/office/drawing/2014/main" id="{14FFF026-FD4A-4473-A99C-DFE92B336333}"/>
              </a:ext>
            </a:extLst>
          </p:cNvPr>
          <p:cNvSpPr txBox="1"/>
          <p:nvPr/>
        </p:nvSpPr>
        <p:spPr>
          <a:xfrm>
            <a:off x="0" y="5696714"/>
            <a:ext cx="2836867" cy="307777"/>
          </a:xfrm>
          <a:prstGeom prst="rect">
            <a:avLst/>
          </a:prstGeom>
          <a:noFill/>
        </p:spPr>
        <p:txBody>
          <a:bodyPr wrap="none" rtlCol="0">
            <a:spAutoFit/>
          </a:bodyPr>
          <a:lstStyle/>
          <a:p>
            <a:r>
              <a:rPr lang="en-US" sz="1400" dirty="0"/>
              <a:t>Figure modified from </a:t>
            </a:r>
            <a:r>
              <a:rPr lang="en-US" sz="1400" dirty="0" err="1">
                <a:hlinkClick r:id="rId5"/>
              </a:rPr>
              <a:t>YassineMrabet</a:t>
            </a:r>
            <a:endParaRPr lang="en-US" sz="1400" dirty="0"/>
          </a:p>
        </p:txBody>
      </p:sp>
      <p:cxnSp>
        <p:nvCxnSpPr>
          <p:cNvPr id="72" name="Straight Arrow Connector 71">
            <a:extLst>
              <a:ext uri="{FF2B5EF4-FFF2-40B4-BE49-F238E27FC236}">
                <a16:creationId xmlns:a16="http://schemas.microsoft.com/office/drawing/2014/main" id="{8D5A122C-88A3-4C17-B44B-4CAC6A76599E}"/>
              </a:ext>
            </a:extLst>
          </p:cNvPr>
          <p:cNvCxnSpPr>
            <a:cxnSpLocks/>
          </p:cNvCxnSpPr>
          <p:nvPr/>
        </p:nvCxnSpPr>
        <p:spPr>
          <a:xfrm flipH="1" flipV="1">
            <a:off x="7642870" y="2312463"/>
            <a:ext cx="10536" cy="822935"/>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A6575BD-C664-404D-BD71-E65274EB2196}"/>
              </a:ext>
            </a:extLst>
          </p:cNvPr>
          <p:cNvSpPr txBox="1"/>
          <p:nvPr/>
        </p:nvSpPr>
        <p:spPr>
          <a:xfrm>
            <a:off x="6986645" y="2750208"/>
            <a:ext cx="500457" cy="369332"/>
          </a:xfrm>
          <a:prstGeom prst="rect">
            <a:avLst/>
          </a:prstGeom>
          <a:noFill/>
        </p:spPr>
        <p:txBody>
          <a:bodyPr wrap="none" rtlCol="0">
            <a:spAutoFit/>
          </a:bodyPr>
          <a:lstStyle/>
          <a:p>
            <a:pPr algn="ctr"/>
            <a:r>
              <a:rPr lang="en-US" sz="900" b="1" dirty="0">
                <a:solidFill>
                  <a:schemeClr val="accent6">
                    <a:lumMod val="50000"/>
                  </a:schemeClr>
                </a:solidFill>
              </a:rPr>
              <a:t>NADH </a:t>
            </a:r>
          </a:p>
          <a:p>
            <a:pPr algn="ctr"/>
            <a:r>
              <a:rPr lang="en-US" sz="900" b="1" dirty="0">
                <a:solidFill>
                  <a:schemeClr val="accent6">
                    <a:lumMod val="50000"/>
                  </a:schemeClr>
                </a:solidFill>
              </a:rPr>
              <a:t>+ H</a:t>
            </a:r>
            <a:r>
              <a:rPr lang="en-US" sz="900" b="1" baseline="30000" dirty="0">
                <a:solidFill>
                  <a:schemeClr val="accent6">
                    <a:lumMod val="50000"/>
                  </a:schemeClr>
                </a:solidFill>
              </a:rPr>
              <a:t>+</a:t>
            </a:r>
          </a:p>
        </p:txBody>
      </p:sp>
      <p:grpSp>
        <p:nvGrpSpPr>
          <p:cNvPr id="80" name="Group 79">
            <a:extLst>
              <a:ext uri="{FF2B5EF4-FFF2-40B4-BE49-F238E27FC236}">
                <a16:creationId xmlns:a16="http://schemas.microsoft.com/office/drawing/2014/main" id="{AFE3D6D6-BF88-4AD6-B194-4328B3ED6123}"/>
              </a:ext>
            </a:extLst>
          </p:cNvPr>
          <p:cNvGrpSpPr/>
          <p:nvPr/>
        </p:nvGrpSpPr>
        <p:grpSpPr>
          <a:xfrm>
            <a:off x="7241519" y="3189692"/>
            <a:ext cx="619965" cy="1145119"/>
            <a:chOff x="6395120" y="4439202"/>
            <a:chExt cx="619965" cy="1145119"/>
          </a:xfrm>
        </p:grpSpPr>
        <p:pic>
          <p:nvPicPr>
            <p:cNvPr id="78" name="Picture 77" descr="A picture containing indoor, hanging, computer, table&#10;&#10;Description automatically generated">
              <a:extLst>
                <a:ext uri="{FF2B5EF4-FFF2-40B4-BE49-F238E27FC236}">
                  <a16:creationId xmlns:a16="http://schemas.microsoft.com/office/drawing/2014/main" id="{963A23D3-F8A9-4B63-84C8-044F326A6F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202" t="73044" r="36509"/>
            <a:stretch/>
          </p:blipFill>
          <p:spPr>
            <a:xfrm>
              <a:off x="6531429" y="4439202"/>
              <a:ext cx="483656" cy="1145119"/>
            </a:xfrm>
            <a:prstGeom prst="rect">
              <a:avLst/>
            </a:prstGeom>
          </p:spPr>
        </p:pic>
        <p:sp>
          <p:nvSpPr>
            <p:cNvPr id="79" name="Rectangle 78">
              <a:extLst>
                <a:ext uri="{FF2B5EF4-FFF2-40B4-BE49-F238E27FC236}">
                  <a16:creationId xmlns:a16="http://schemas.microsoft.com/office/drawing/2014/main" id="{489C261F-CA95-48C6-902E-CDC456ECC2EE}"/>
                </a:ext>
              </a:extLst>
            </p:cNvPr>
            <p:cNvSpPr/>
            <p:nvPr/>
          </p:nvSpPr>
          <p:spPr>
            <a:xfrm>
              <a:off x="6395120" y="5226557"/>
              <a:ext cx="244219" cy="20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77073C9C-9965-471C-8E41-BB1420D81E41}"/>
              </a:ext>
            </a:extLst>
          </p:cNvPr>
          <p:cNvGrpSpPr/>
          <p:nvPr/>
        </p:nvGrpSpPr>
        <p:grpSpPr>
          <a:xfrm>
            <a:off x="5258235" y="3108328"/>
            <a:ext cx="776831" cy="1077446"/>
            <a:chOff x="5079284" y="3568735"/>
            <a:chExt cx="776831" cy="1077446"/>
          </a:xfrm>
        </p:grpSpPr>
        <p:pic>
          <p:nvPicPr>
            <p:cNvPr id="82" name="Picture 81" descr="A picture containing indoor, hanging, computer, table&#10;&#10;Description automatically generated">
              <a:extLst>
                <a:ext uri="{FF2B5EF4-FFF2-40B4-BE49-F238E27FC236}">
                  <a16:creationId xmlns:a16="http://schemas.microsoft.com/office/drawing/2014/main" id="{5986CA17-A564-4538-862B-FA82A0F7425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46" t="54641" r="51781" b="23024"/>
            <a:stretch/>
          </p:blipFill>
          <p:spPr>
            <a:xfrm>
              <a:off x="5295805" y="3697357"/>
              <a:ext cx="518705" cy="948824"/>
            </a:xfrm>
            <a:prstGeom prst="rect">
              <a:avLst/>
            </a:prstGeom>
          </p:spPr>
        </p:pic>
        <p:sp>
          <p:nvSpPr>
            <p:cNvPr id="83" name="Rectangle 82">
              <a:extLst>
                <a:ext uri="{FF2B5EF4-FFF2-40B4-BE49-F238E27FC236}">
                  <a16:creationId xmlns:a16="http://schemas.microsoft.com/office/drawing/2014/main" id="{F4A29CA8-A655-4556-81E7-D51BE73B3F2C}"/>
                </a:ext>
              </a:extLst>
            </p:cNvPr>
            <p:cNvSpPr/>
            <p:nvPr/>
          </p:nvSpPr>
          <p:spPr>
            <a:xfrm>
              <a:off x="5618104" y="365704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E8191FF-FE07-4BE0-B157-0DEEEBFA3F69}"/>
                </a:ext>
              </a:extLst>
            </p:cNvPr>
            <p:cNvSpPr/>
            <p:nvPr/>
          </p:nvSpPr>
          <p:spPr>
            <a:xfrm>
              <a:off x="5133658" y="3568735"/>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E9900EC-03DE-4254-B8A9-76FA0FE0970E}"/>
                </a:ext>
              </a:extLst>
            </p:cNvPr>
            <p:cNvSpPr/>
            <p:nvPr/>
          </p:nvSpPr>
          <p:spPr>
            <a:xfrm>
              <a:off x="5121342" y="4334634"/>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07312E3-4CAB-4984-94B0-E0FD58F15D33}"/>
                </a:ext>
              </a:extLst>
            </p:cNvPr>
            <p:cNvSpPr/>
            <p:nvPr/>
          </p:nvSpPr>
          <p:spPr>
            <a:xfrm>
              <a:off x="5079284" y="409369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53CAAD3C-E337-4B4C-AA6F-8A9D0CCED77D}"/>
              </a:ext>
            </a:extLst>
          </p:cNvPr>
          <p:cNvGrpSpPr/>
          <p:nvPr/>
        </p:nvGrpSpPr>
        <p:grpSpPr>
          <a:xfrm>
            <a:off x="858983" y="3100562"/>
            <a:ext cx="1383136" cy="1388748"/>
            <a:chOff x="3259587" y="3939946"/>
            <a:chExt cx="1383136" cy="1388748"/>
          </a:xfrm>
        </p:grpSpPr>
        <p:pic>
          <p:nvPicPr>
            <p:cNvPr id="88" name="Picture 87" descr="A picture containing indoor, hanging, computer, table&#10;&#10;Description automatically generated">
              <a:extLst>
                <a:ext uri="{FF2B5EF4-FFF2-40B4-BE49-F238E27FC236}">
                  <a16:creationId xmlns:a16="http://schemas.microsoft.com/office/drawing/2014/main" id="{75771B92-84DA-448A-AA5E-744B467E828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91" name="Rectangle 90">
              <a:extLst>
                <a:ext uri="{FF2B5EF4-FFF2-40B4-BE49-F238E27FC236}">
                  <a16:creationId xmlns:a16="http://schemas.microsoft.com/office/drawing/2014/main" id="{782E1D63-AFB5-4403-8491-45DF71557CCF}"/>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95686B61-5AC2-4899-B98A-B8D5FAA00E8B}"/>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Pyruvate</a:t>
              </a:r>
            </a:p>
            <a:p>
              <a:pPr algn="ctr"/>
              <a:r>
                <a:rPr lang="en-US" sz="1200" b="1" i="1" dirty="0">
                  <a:solidFill>
                    <a:schemeClr val="accent1">
                      <a:lumMod val="50000"/>
                    </a:schemeClr>
                  </a:solidFill>
                </a:rPr>
                <a:t>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89" name="Straight Arrow Connector 88">
              <a:extLst>
                <a:ext uri="{FF2B5EF4-FFF2-40B4-BE49-F238E27FC236}">
                  <a16:creationId xmlns:a16="http://schemas.microsoft.com/office/drawing/2014/main" id="{A92A2023-0018-4457-9EA8-A31885A1DA65}"/>
                </a:ext>
              </a:extLst>
            </p:cNvPr>
            <p:cNvCxnSpPr>
              <a:cxnSpLocks/>
            </p:cNvCxnSpPr>
            <p:nvPr/>
          </p:nvCxnSpPr>
          <p:spPr>
            <a:xfrm flipH="1">
              <a:off x="3504951" y="4556288"/>
              <a:ext cx="776812" cy="0"/>
            </a:xfrm>
            <a:prstGeom prst="straightConnector1">
              <a:avLst/>
            </a:prstGeom>
            <a:ln w="57150">
              <a:solidFill>
                <a:srgbClr val="D3561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E27FCEAC-1A50-4625-BDFC-32129E202FF2}"/>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CB667647-1592-4035-9391-1D0930891A08}"/>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8">
                <p14:nvContentPartPr>
                  <p14:cNvPr id="122" name="Ink 121">
                    <a:extLst>
                      <a:ext uri="{FF2B5EF4-FFF2-40B4-BE49-F238E27FC236}">
                        <a16:creationId xmlns:a16="http://schemas.microsoft.com/office/drawing/2014/main" id="{98616E7A-368B-4042-AC22-1E4F07C9C3F7}"/>
                      </a:ext>
                    </a:extLst>
                  </p14:cNvPr>
                  <p14:cNvContentPartPr/>
                  <p14:nvPr/>
                </p14:nvContentPartPr>
                <p14:xfrm>
                  <a:off x="4114590" y="4721085"/>
                  <a:ext cx="4680" cy="31680"/>
                </p14:xfrm>
              </p:contentPart>
            </mc:Choice>
            <mc:Fallback xmlns="">
              <p:pic>
                <p:nvPicPr>
                  <p:cNvPr id="122" name="Ink 121">
                    <a:extLst>
                      <a:ext uri="{FF2B5EF4-FFF2-40B4-BE49-F238E27FC236}">
                        <a16:creationId xmlns:a16="http://schemas.microsoft.com/office/drawing/2014/main" id="{98616E7A-368B-4042-AC22-1E4F07C9C3F7}"/>
                      </a:ext>
                    </a:extLst>
                  </p:cNvPr>
                  <p:cNvPicPr/>
                  <p:nvPr/>
                </p:nvPicPr>
                <p:blipFill>
                  <a:blip r:embed="rId9"/>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3" name="Ink 122">
                    <a:extLst>
                      <a:ext uri="{FF2B5EF4-FFF2-40B4-BE49-F238E27FC236}">
                        <a16:creationId xmlns:a16="http://schemas.microsoft.com/office/drawing/2014/main" id="{4C69A3D1-0E20-4BFB-A6A8-71702ABC8374}"/>
                      </a:ext>
                    </a:extLst>
                  </p14:cNvPr>
                  <p14:cNvContentPartPr/>
                  <p14:nvPr/>
                </p14:nvContentPartPr>
                <p14:xfrm>
                  <a:off x="4117830" y="4721085"/>
                  <a:ext cx="9000" cy="9000"/>
                </p14:xfrm>
              </p:contentPart>
            </mc:Choice>
            <mc:Fallback xmlns="">
              <p:pic>
                <p:nvPicPr>
                  <p:cNvPr id="123" name="Ink 122">
                    <a:extLst>
                      <a:ext uri="{FF2B5EF4-FFF2-40B4-BE49-F238E27FC236}">
                        <a16:creationId xmlns:a16="http://schemas.microsoft.com/office/drawing/2014/main" id="{4C69A3D1-0E20-4BFB-A6A8-71702ABC8374}"/>
                      </a:ext>
                    </a:extLst>
                  </p:cNvPr>
                  <p:cNvPicPr/>
                  <p:nvPr/>
                </p:nvPicPr>
                <p:blipFill>
                  <a:blip r:embed="rId11"/>
                  <a:stretch>
                    <a:fillRect/>
                  </a:stretch>
                </p:blipFill>
                <p:spPr>
                  <a:xfrm>
                    <a:off x="4108830" y="4712085"/>
                    <a:ext cx="26640" cy="26640"/>
                  </a:xfrm>
                  <a:prstGeom prst="rect">
                    <a:avLst/>
                  </a:prstGeom>
                </p:spPr>
              </p:pic>
            </mc:Fallback>
          </mc:AlternateContent>
        </p:grpSp>
        <p:grpSp>
          <p:nvGrpSpPr>
            <p:cNvPr id="129" name="Group 128">
              <a:extLst>
                <a:ext uri="{FF2B5EF4-FFF2-40B4-BE49-F238E27FC236}">
                  <a16:creationId xmlns:a16="http://schemas.microsoft.com/office/drawing/2014/main" id="{0112D3A5-432F-4E30-8DE2-B3016A358257}"/>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12">
                <p14:nvContentPartPr>
                  <p14:cNvPr id="125" name="Ink 124">
                    <a:extLst>
                      <a:ext uri="{FF2B5EF4-FFF2-40B4-BE49-F238E27FC236}">
                        <a16:creationId xmlns:a16="http://schemas.microsoft.com/office/drawing/2014/main" id="{5D7E984C-B37A-4E86-B12C-C89BBC7D17DB}"/>
                      </a:ext>
                    </a:extLst>
                  </p14:cNvPr>
                  <p14:cNvContentPartPr/>
                  <p14:nvPr/>
                </p14:nvContentPartPr>
                <p14:xfrm>
                  <a:off x="4206750" y="4705245"/>
                  <a:ext cx="360" cy="60480"/>
                </p14:xfrm>
              </p:contentPart>
            </mc:Choice>
            <mc:Fallback xmlns="">
              <p:pic>
                <p:nvPicPr>
                  <p:cNvPr id="125" name="Ink 124">
                    <a:extLst>
                      <a:ext uri="{FF2B5EF4-FFF2-40B4-BE49-F238E27FC236}">
                        <a16:creationId xmlns:a16="http://schemas.microsoft.com/office/drawing/2014/main" id="{5D7E984C-B37A-4E86-B12C-C89BBC7D17DB}"/>
                      </a:ext>
                    </a:extLst>
                  </p:cNvPr>
                  <p:cNvPicPr/>
                  <p:nvPr/>
                </p:nvPicPr>
                <p:blipFill>
                  <a:blip r:embed="rId13"/>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6" name="Ink 125">
                    <a:extLst>
                      <a:ext uri="{FF2B5EF4-FFF2-40B4-BE49-F238E27FC236}">
                        <a16:creationId xmlns:a16="http://schemas.microsoft.com/office/drawing/2014/main" id="{18BE8C38-909B-40C5-9A0F-A1D3A83BEDC3}"/>
                      </a:ext>
                    </a:extLst>
                  </p14:cNvPr>
                  <p14:cNvContentPartPr/>
                  <p14:nvPr/>
                </p14:nvContentPartPr>
                <p14:xfrm>
                  <a:off x="4212870" y="4682925"/>
                  <a:ext cx="3960" cy="83880"/>
                </p14:xfrm>
              </p:contentPart>
            </mc:Choice>
            <mc:Fallback xmlns="">
              <p:pic>
                <p:nvPicPr>
                  <p:cNvPr id="126" name="Ink 125">
                    <a:extLst>
                      <a:ext uri="{FF2B5EF4-FFF2-40B4-BE49-F238E27FC236}">
                        <a16:creationId xmlns:a16="http://schemas.microsoft.com/office/drawing/2014/main" id="{18BE8C38-909B-40C5-9A0F-A1D3A83BEDC3}"/>
                      </a:ext>
                    </a:extLst>
                  </p:cNvPr>
                  <p:cNvPicPr/>
                  <p:nvPr/>
                </p:nvPicPr>
                <p:blipFill>
                  <a:blip r:embed="rId15"/>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7" name="Ink 126">
                    <a:extLst>
                      <a:ext uri="{FF2B5EF4-FFF2-40B4-BE49-F238E27FC236}">
                        <a16:creationId xmlns:a16="http://schemas.microsoft.com/office/drawing/2014/main" id="{D98BFE3F-FC5A-4FC9-BBFA-A81629A692BA}"/>
                      </a:ext>
                    </a:extLst>
                  </p14:cNvPr>
                  <p14:cNvContentPartPr/>
                  <p14:nvPr/>
                </p14:nvContentPartPr>
                <p14:xfrm>
                  <a:off x="4220790" y="4714605"/>
                  <a:ext cx="18000" cy="36000"/>
                </p14:xfrm>
              </p:contentPart>
            </mc:Choice>
            <mc:Fallback xmlns="">
              <p:pic>
                <p:nvPicPr>
                  <p:cNvPr id="127" name="Ink 126">
                    <a:extLst>
                      <a:ext uri="{FF2B5EF4-FFF2-40B4-BE49-F238E27FC236}">
                        <a16:creationId xmlns:a16="http://schemas.microsoft.com/office/drawing/2014/main" id="{D98BFE3F-FC5A-4FC9-BBFA-A81629A692BA}"/>
                      </a:ext>
                    </a:extLst>
                  </p:cNvPr>
                  <p:cNvPicPr/>
                  <p:nvPr/>
                </p:nvPicPr>
                <p:blipFill>
                  <a:blip r:embed="rId17"/>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8" name="Ink 127">
                    <a:extLst>
                      <a:ext uri="{FF2B5EF4-FFF2-40B4-BE49-F238E27FC236}">
                        <a16:creationId xmlns:a16="http://schemas.microsoft.com/office/drawing/2014/main" id="{C56E5C67-8C0B-40C3-BEB3-618F1E066FB6}"/>
                      </a:ext>
                    </a:extLst>
                  </p14:cNvPr>
                  <p14:cNvContentPartPr/>
                  <p14:nvPr/>
                </p14:nvContentPartPr>
                <p14:xfrm>
                  <a:off x="4212870" y="4701645"/>
                  <a:ext cx="3960" cy="42480"/>
                </p14:xfrm>
              </p:contentPart>
            </mc:Choice>
            <mc:Fallback xmlns="">
              <p:pic>
                <p:nvPicPr>
                  <p:cNvPr id="128" name="Ink 127">
                    <a:extLst>
                      <a:ext uri="{FF2B5EF4-FFF2-40B4-BE49-F238E27FC236}">
                        <a16:creationId xmlns:a16="http://schemas.microsoft.com/office/drawing/2014/main" id="{C56E5C67-8C0B-40C3-BEB3-618F1E066FB6}"/>
                      </a:ext>
                    </a:extLst>
                  </p:cNvPr>
                  <p:cNvPicPr/>
                  <p:nvPr/>
                </p:nvPicPr>
                <p:blipFill>
                  <a:blip r:embed="rId19"/>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30" name="Ink 129">
                  <a:extLst>
                    <a:ext uri="{FF2B5EF4-FFF2-40B4-BE49-F238E27FC236}">
                      <a16:creationId xmlns:a16="http://schemas.microsoft.com/office/drawing/2014/main" id="{38914C43-4F53-46B7-B0CC-C999AD81C800}"/>
                    </a:ext>
                  </a:extLst>
                </p14:cNvPr>
                <p14:cNvContentPartPr/>
                <p14:nvPr/>
              </p14:nvContentPartPr>
              <p14:xfrm>
                <a:off x="3620310" y="4951125"/>
                <a:ext cx="228240" cy="149040"/>
              </p14:xfrm>
            </p:contentPart>
          </mc:Choice>
          <mc:Fallback xmlns="">
            <p:pic>
              <p:nvPicPr>
                <p:cNvPr id="130" name="Ink 129">
                  <a:extLst>
                    <a:ext uri="{FF2B5EF4-FFF2-40B4-BE49-F238E27FC236}">
                      <a16:creationId xmlns:a16="http://schemas.microsoft.com/office/drawing/2014/main" id="{38914C43-4F53-46B7-B0CC-C999AD81C800}"/>
                    </a:ext>
                  </a:extLst>
                </p:cNvPr>
                <p:cNvPicPr/>
                <p:nvPr/>
              </p:nvPicPr>
              <p:blipFill>
                <a:blip r:embed="rId21"/>
                <a:stretch>
                  <a:fillRect/>
                </a:stretch>
              </p:blipFill>
              <p:spPr>
                <a:xfrm>
                  <a:off x="3611670" y="4942485"/>
                  <a:ext cx="245880" cy="166680"/>
                </a:xfrm>
                <a:prstGeom prst="rect">
                  <a:avLst/>
                </a:prstGeom>
              </p:spPr>
            </p:pic>
          </mc:Fallback>
        </mc:AlternateContent>
        <p:grpSp>
          <p:nvGrpSpPr>
            <p:cNvPr id="131" name="Group 130">
              <a:extLst>
                <a:ext uri="{FF2B5EF4-FFF2-40B4-BE49-F238E27FC236}">
                  <a16:creationId xmlns:a16="http://schemas.microsoft.com/office/drawing/2014/main" id="{92F5D942-BE0D-4B34-A99D-C977861421FE}"/>
                </a:ext>
              </a:extLst>
            </p:cNvPr>
            <p:cNvGrpSpPr/>
            <p:nvPr/>
          </p:nvGrpSpPr>
          <p:grpSpPr>
            <a:xfrm>
              <a:off x="3600664" y="4871635"/>
              <a:ext cx="372012" cy="457059"/>
              <a:chOff x="3112790" y="3826845"/>
              <a:chExt cx="372012" cy="457059"/>
            </a:xfrm>
          </p:grpSpPr>
          <p:grpSp>
            <p:nvGrpSpPr>
              <p:cNvPr id="119" name="Group 118">
                <a:extLst>
                  <a:ext uri="{FF2B5EF4-FFF2-40B4-BE49-F238E27FC236}">
                    <a16:creationId xmlns:a16="http://schemas.microsoft.com/office/drawing/2014/main" id="{BB8789D3-D468-4911-9304-742F04E3ACB5}"/>
                  </a:ext>
                </a:extLst>
              </p:cNvPr>
              <p:cNvGrpSpPr/>
              <p:nvPr/>
            </p:nvGrpSpPr>
            <p:grpSpPr>
              <a:xfrm>
                <a:off x="3112790" y="3837627"/>
                <a:ext cx="372012" cy="446277"/>
                <a:chOff x="1972923" y="4000995"/>
                <a:chExt cx="372012" cy="446277"/>
              </a:xfrm>
            </p:grpSpPr>
            <p:pic>
              <p:nvPicPr>
                <p:cNvPr id="95" name="Picture 94" descr="A picture containing indoor, hanging, computer, table&#10;&#10;Description automatically generated">
                  <a:extLst>
                    <a:ext uri="{FF2B5EF4-FFF2-40B4-BE49-F238E27FC236}">
                      <a16:creationId xmlns:a16="http://schemas.microsoft.com/office/drawing/2014/main" id="{B46392DB-6BB7-49E3-AD5B-4B1931CDE0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14" name="Group 113">
                  <a:extLst>
                    <a:ext uri="{FF2B5EF4-FFF2-40B4-BE49-F238E27FC236}">
                      <a16:creationId xmlns:a16="http://schemas.microsoft.com/office/drawing/2014/main" id="{A8EE6035-42D5-4ED9-B5CF-AEC4019AF5E6}"/>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22">
                    <p14:nvContentPartPr>
                      <p14:cNvPr id="97" name="Ink 96">
                        <a:extLst>
                          <a:ext uri="{FF2B5EF4-FFF2-40B4-BE49-F238E27FC236}">
                            <a16:creationId xmlns:a16="http://schemas.microsoft.com/office/drawing/2014/main" id="{72510725-4DE1-4F31-A014-C8F128B8DD06}"/>
                          </a:ext>
                        </a:extLst>
                      </p14:cNvPr>
                      <p14:cNvContentPartPr/>
                      <p14:nvPr/>
                    </p14:nvContentPartPr>
                    <p14:xfrm>
                      <a:off x="2196510" y="4032045"/>
                      <a:ext cx="23040" cy="24840"/>
                    </p14:xfrm>
                  </p:contentPart>
                </mc:Choice>
                <mc:Fallback xmlns="">
                  <p:pic>
                    <p:nvPicPr>
                      <p:cNvPr id="97" name="Ink 96">
                        <a:extLst>
                          <a:ext uri="{FF2B5EF4-FFF2-40B4-BE49-F238E27FC236}">
                            <a16:creationId xmlns:a16="http://schemas.microsoft.com/office/drawing/2014/main" id="{72510725-4DE1-4F31-A014-C8F128B8DD06}"/>
                          </a:ext>
                        </a:extLst>
                      </p:cNvPr>
                      <p:cNvPicPr/>
                      <p:nvPr/>
                    </p:nvPicPr>
                    <p:blipFill>
                      <a:blip r:embed="rId23"/>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8" name="Ink 97">
                        <a:extLst>
                          <a:ext uri="{FF2B5EF4-FFF2-40B4-BE49-F238E27FC236}">
                            <a16:creationId xmlns:a16="http://schemas.microsoft.com/office/drawing/2014/main" id="{0F9AEB5E-48B1-4AAD-8301-3C44F76538B8}"/>
                          </a:ext>
                        </a:extLst>
                      </p14:cNvPr>
                      <p14:cNvContentPartPr/>
                      <p14:nvPr/>
                    </p14:nvContentPartPr>
                    <p14:xfrm>
                      <a:off x="2183910" y="4066965"/>
                      <a:ext cx="360" cy="360"/>
                    </p14:xfrm>
                  </p:contentPart>
                </mc:Choice>
                <mc:Fallback xmlns="">
                  <p:pic>
                    <p:nvPicPr>
                      <p:cNvPr id="98" name="Ink 97">
                        <a:extLst>
                          <a:ext uri="{FF2B5EF4-FFF2-40B4-BE49-F238E27FC236}">
                            <a16:creationId xmlns:a16="http://schemas.microsoft.com/office/drawing/2014/main" id="{0F9AEB5E-48B1-4AAD-8301-3C44F76538B8}"/>
                          </a:ext>
                        </a:extLst>
                      </p:cNvPr>
                      <p:cNvPicPr/>
                      <p:nvPr/>
                    </p:nvPicPr>
                    <p:blipFill>
                      <a:blip r:embed="rId25"/>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0" name="Ink 99">
                        <a:extLst>
                          <a:ext uri="{FF2B5EF4-FFF2-40B4-BE49-F238E27FC236}">
                            <a16:creationId xmlns:a16="http://schemas.microsoft.com/office/drawing/2014/main" id="{C98D69F2-642B-43A3-883E-3406CEFAD6D6}"/>
                          </a:ext>
                        </a:extLst>
                      </p14:cNvPr>
                      <p14:cNvContentPartPr/>
                      <p14:nvPr/>
                    </p14:nvContentPartPr>
                    <p14:xfrm>
                      <a:off x="2181030" y="4054365"/>
                      <a:ext cx="360" cy="360"/>
                    </p14:xfrm>
                  </p:contentPart>
                </mc:Choice>
                <mc:Fallback xmlns="">
                  <p:pic>
                    <p:nvPicPr>
                      <p:cNvPr id="100" name="Ink 99">
                        <a:extLst>
                          <a:ext uri="{FF2B5EF4-FFF2-40B4-BE49-F238E27FC236}">
                            <a16:creationId xmlns:a16="http://schemas.microsoft.com/office/drawing/2014/main" id="{C98D69F2-642B-43A3-883E-3406CEFAD6D6}"/>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1" name="Ink 100">
                        <a:extLst>
                          <a:ext uri="{FF2B5EF4-FFF2-40B4-BE49-F238E27FC236}">
                            <a16:creationId xmlns:a16="http://schemas.microsoft.com/office/drawing/2014/main" id="{B55A44A6-9BB9-462B-851D-FFB0D5E42B43}"/>
                          </a:ext>
                        </a:extLst>
                      </p14:cNvPr>
                      <p14:cNvContentPartPr/>
                      <p14:nvPr/>
                    </p14:nvContentPartPr>
                    <p14:xfrm>
                      <a:off x="2181030" y="4054365"/>
                      <a:ext cx="360" cy="360"/>
                    </p14:xfrm>
                  </p:contentPart>
                </mc:Choice>
                <mc:Fallback xmlns="">
                  <p:pic>
                    <p:nvPicPr>
                      <p:cNvPr id="101" name="Ink 100">
                        <a:extLst>
                          <a:ext uri="{FF2B5EF4-FFF2-40B4-BE49-F238E27FC236}">
                            <a16:creationId xmlns:a16="http://schemas.microsoft.com/office/drawing/2014/main" id="{B55A44A6-9BB9-462B-851D-FFB0D5E42B43}"/>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2" name="Ink 101">
                        <a:extLst>
                          <a:ext uri="{FF2B5EF4-FFF2-40B4-BE49-F238E27FC236}">
                            <a16:creationId xmlns:a16="http://schemas.microsoft.com/office/drawing/2014/main" id="{85167406-FC11-4B21-93C3-4569158767CC}"/>
                          </a:ext>
                        </a:extLst>
                      </p14:cNvPr>
                      <p14:cNvContentPartPr/>
                      <p14:nvPr/>
                    </p14:nvContentPartPr>
                    <p14:xfrm>
                      <a:off x="2183910" y="4047885"/>
                      <a:ext cx="360" cy="360"/>
                    </p14:xfrm>
                  </p:contentPart>
                </mc:Choice>
                <mc:Fallback xmlns="">
                  <p:pic>
                    <p:nvPicPr>
                      <p:cNvPr id="102" name="Ink 101">
                        <a:extLst>
                          <a:ext uri="{FF2B5EF4-FFF2-40B4-BE49-F238E27FC236}">
                            <a16:creationId xmlns:a16="http://schemas.microsoft.com/office/drawing/2014/main" id="{85167406-FC11-4B21-93C3-4569158767CC}"/>
                          </a:ext>
                        </a:extLst>
                      </p:cNvPr>
                      <p:cNvPicPr/>
                      <p:nvPr/>
                    </p:nvPicPr>
                    <p:blipFill>
                      <a:blip r:embed="rId25"/>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4" name="Ink 103">
                        <a:extLst>
                          <a:ext uri="{FF2B5EF4-FFF2-40B4-BE49-F238E27FC236}">
                            <a16:creationId xmlns:a16="http://schemas.microsoft.com/office/drawing/2014/main" id="{F9C47A29-29FA-4A8A-BFE4-0A2E0D24575F}"/>
                          </a:ext>
                        </a:extLst>
                      </p14:cNvPr>
                      <p14:cNvContentPartPr/>
                      <p14:nvPr/>
                    </p14:nvContentPartPr>
                    <p14:xfrm>
                      <a:off x="2196870" y="4063725"/>
                      <a:ext cx="360" cy="360"/>
                    </p14:xfrm>
                  </p:contentPart>
                </mc:Choice>
                <mc:Fallback xmlns="">
                  <p:pic>
                    <p:nvPicPr>
                      <p:cNvPr id="104" name="Ink 103">
                        <a:extLst>
                          <a:ext uri="{FF2B5EF4-FFF2-40B4-BE49-F238E27FC236}">
                            <a16:creationId xmlns:a16="http://schemas.microsoft.com/office/drawing/2014/main" id="{F9C47A29-29FA-4A8A-BFE4-0A2E0D24575F}"/>
                          </a:ext>
                        </a:extLst>
                      </p:cNvPr>
                      <p:cNvPicPr/>
                      <p:nvPr/>
                    </p:nvPicPr>
                    <p:blipFill>
                      <a:blip r:embed="rId25"/>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6" name="Ink 105">
                        <a:extLst>
                          <a:ext uri="{FF2B5EF4-FFF2-40B4-BE49-F238E27FC236}">
                            <a16:creationId xmlns:a16="http://schemas.microsoft.com/office/drawing/2014/main" id="{A0E0561D-C9E3-49BF-97B0-DA997983A42D}"/>
                          </a:ext>
                        </a:extLst>
                      </p14:cNvPr>
                      <p14:cNvContentPartPr/>
                      <p14:nvPr/>
                    </p14:nvContentPartPr>
                    <p14:xfrm>
                      <a:off x="2181030" y="4066965"/>
                      <a:ext cx="360" cy="360"/>
                    </p14:xfrm>
                  </p:contentPart>
                </mc:Choice>
                <mc:Fallback xmlns="">
                  <p:pic>
                    <p:nvPicPr>
                      <p:cNvPr id="106" name="Ink 105">
                        <a:extLst>
                          <a:ext uri="{FF2B5EF4-FFF2-40B4-BE49-F238E27FC236}">
                            <a16:creationId xmlns:a16="http://schemas.microsoft.com/office/drawing/2014/main" id="{A0E0561D-C9E3-49BF-97B0-DA997983A42D}"/>
                          </a:ext>
                        </a:extLst>
                      </p:cNvPr>
                      <p:cNvPicPr/>
                      <p:nvPr/>
                    </p:nvPicPr>
                    <p:blipFill>
                      <a:blip r:embed="rId25"/>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7" name="Ink 106">
                        <a:extLst>
                          <a:ext uri="{FF2B5EF4-FFF2-40B4-BE49-F238E27FC236}">
                            <a16:creationId xmlns:a16="http://schemas.microsoft.com/office/drawing/2014/main" id="{0FFC1A7C-1E73-4357-A957-89339D8552B7}"/>
                          </a:ext>
                        </a:extLst>
                      </p14:cNvPr>
                      <p14:cNvContentPartPr/>
                      <p14:nvPr/>
                    </p14:nvContentPartPr>
                    <p14:xfrm>
                      <a:off x="2183910" y="4073085"/>
                      <a:ext cx="360" cy="360"/>
                    </p14:xfrm>
                  </p:contentPart>
                </mc:Choice>
                <mc:Fallback xmlns="">
                  <p:pic>
                    <p:nvPicPr>
                      <p:cNvPr id="107" name="Ink 106">
                        <a:extLst>
                          <a:ext uri="{FF2B5EF4-FFF2-40B4-BE49-F238E27FC236}">
                            <a16:creationId xmlns:a16="http://schemas.microsoft.com/office/drawing/2014/main" id="{0FFC1A7C-1E73-4357-A957-89339D8552B7}"/>
                          </a:ext>
                        </a:extLst>
                      </p:cNvPr>
                      <p:cNvPicPr/>
                      <p:nvPr/>
                    </p:nvPicPr>
                    <p:blipFill>
                      <a:blip r:embed="rId25"/>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9" name="Ink 108">
                        <a:extLst>
                          <a:ext uri="{FF2B5EF4-FFF2-40B4-BE49-F238E27FC236}">
                            <a16:creationId xmlns:a16="http://schemas.microsoft.com/office/drawing/2014/main" id="{888ECDC9-B5FC-4168-9C4E-97395DA4B59E}"/>
                          </a:ext>
                        </a:extLst>
                      </p14:cNvPr>
                      <p14:cNvContentPartPr/>
                      <p14:nvPr/>
                    </p14:nvContentPartPr>
                    <p14:xfrm>
                      <a:off x="2193630" y="4073085"/>
                      <a:ext cx="360" cy="360"/>
                    </p14:xfrm>
                  </p:contentPart>
                </mc:Choice>
                <mc:Fallback xmlns="">
                  <p:pic>
                    <p:nvPicPr>
                      <p:cNvPr id="109" name="Ink 108">
                        <a:extLst>
                          <a:ext uri="{FF2B5EF4-FFF2-40B4-BE49-F238E27FC236}">
                            <a16:creationId xmlns:a16="http://schemas.microsoft.com/office/drawing/2014/main" id="{888ECDC9-B5FC-4168-9C4E-97395DA4B59E}"/>
                          </a:ext>
                        </a:extLst>
                      </p:cNvPr>
                      <p:cNvPicPr/>
                      <p:nvPr/>
                    </p:nvPicPr>
                    <p:blipFill>
                      <a:blip r:embed="rId25"/>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1" name="Ink 110">
                        <a:extLst>
                          <a:ext uri="{FF2B5EF4-FFF2-40B4-BE49-F238E27FC236}">
                            <a16:creationId xmlns:a16="http://schemas.microsoft.com/office/drawing/2014/main" id="{4BCC4D91-5EC6-4CD6-8FE4-AEDDE97C9F96}"/>
                          </a:ext>
                        </a:extLst>
                      </p14:cNvPr>
                      <p14:cNvContentPartPr/>
                      <p14:nvPr/>
                    </p14:nvContentPartPr>
                    <p14:xfrm>
                      <a:off x="2183910" y="4079565"/>
                      <a:ext cx="360" cy="360"/>
                    </p14:xfrm>
                  </p:contentPart>
                </mc:Choice>
                <mc:Fallback xmlns="">
                  <p:pic>
                    <p:nvPicPr>
                      <p:cNvPr id="111" name="Ink 110">
                        <a:extLst>
                          <a:ext uri="{FF2B5EF4-FFF2-40B4-BE49-F238E27FC236}">
                            <a16:creationId xmlns:a16="http://schemas.microsoft.com/office/drawing/2014/main" id="{4BCC4D91-5EC6-4CD6-8FE4-AEDDE97C9F96}"/>
                          </a:ext>
                        </a:extLst>
                      </p:cNvPr>
                      <p:cNvPicPr/>
                      <p:nvPr/>
                    </p:nvPicPr>
                    <p:blipFill>
                      <a:blip r:embed="rId25"/>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3" name="Ink 112">
                        <a:extLst>
                          <a:ext uri="{FF2B5EF4-FFF2-40B4-BE49-F238E27FC236}">
                            <a16:creationId xmlns:a16="http://schemas.microsoft.com/office/drawing/2014/main" id="{1F25A5C7-139A-4F95-9C5F-A100C329C92D}"/>
                          </a:ext>
                        </a:extLst>
                      </p14:cNvPr>
                      <p14:cNvContentPartPr/>
                      <p14:nvPr/>
                    </p14:nvContentPartPr>
                    <p14:xfrm>
                      <a:off x="2181030" y="4082805"/>
                      <a:ext cx="360" cy="360"/>
                    </p14:xfrm>
                  </p:contentPart>
                </mc:Choice>
                <mc:Fallback xmlns="">
                  <p:pic>
                    <p:nvPicPr>
                      <p:cNvPr id="113" name="Ink 112">
                        <a:extLst>
                          <a:ext uri="{FF2B5EF4-FFF2-40B4-BE49-F238E27FC236}">
                            <a16:creationId xmlns:a16="http://schemas.microsoft.com/office/drawing/2014/main" id="{1F25A5C7-139A-4F95-9C5F-A100C329C92D}"/>
                          </a:ext>
                        </a:extLst>
                      </p:cNvPr>
                      <p:cNvPicPr/>
                      <p:nvPr/>
                    </p:nvPicPr>
                    <p:blipFill>
                      <a:blip r:embed="rId25"/>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35">
                <p14:nvContentPartPr>
                  <p14:cNvPr id="120" name="Ink 119">
                    <a:extLst>
                      <a:ext uri="{FF2B5EF4-FFF2-40B4-BE49-F238E27FC236}">
                        <a16:creationId xmlns:a16="http://schemas.microsoft.com/office/drawing/2014/main" id="{18053C4D-62EB-4E1B-A2B8-CB3A971A33D0}"/>
                      </a:ext>
                    </a:extLst>
                  </p14:cNvPr>
                  <p14:cNvContentPartPr/>
                  <p14:nvPr/>
                </p14:nvContentPartPr>
                <p14:xfrm>
                  <a:off x="3321870" y="3826845"/>
                  <a:ext cx="51120" cy="40320"/>
                </p14:xfrm>
              </p:contentPart>
            </mc:Choice>
            <mc:Fallback xmlns="">
              <p:pic>
                <p:nvPicPr>
                  <p:cNvPr id="120" name="Ink 119">
                    <a:extLst>
                      <a:ext uri="{FF2B5EF4-FFF2-40B4-BE49-F238E27FC236}">
                        <a16:creationId xmlns:a16="http://schemas.microsoft.com/office/drawing/2014/main" id="{18053C4D-62EB-4E1B-A2B8-CB3A971A33D0}"/>
                      </a:ext>
                    </a:extLst>
                  </p:cNvPr>
                  <p:cNvPicPr/>
                  <p:nvPr/>
                </p:nvPicPr>
                <p:blipFill>
                  <a:blip r:embed="rId36"/>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21" name="Ink 120">
                    <a:extLst>
                      <a:ext uri="{FF2B5EF4-FFF2-40B4-BE49-F238E27FC236}">
                        <a16:creationId xmlns:a16="http://schemas.microsoft.com/office/drawing/2014/main" id="{0C7710C0-DF52-44AE-9A0D-33237941D693}"/>
                      </a:ext>
                    </a:extLst>
                  </p14:cNvPr>
                  <p14:cNvContentPartPr/>
                  <p14:nvPr/>
                </p14:nvContentPartPr>
                <p14:xfrm>
                  <a:off x="3324030" y="3847005"/>
                  <a:ext cx="52560" cy="33120"/>
                </p14:xfrm>
              </p:contentPart>
            </mc:Choice>
            <mc:Fallback xmlns="">
              <p:pic>
                <p:nvPicPr>
                  <p:cNvPr id="121" name="Ink 120">
                    <a:extLst>
                      <a:ext uri="{FF2B5EF4-FFF2-40B4-BE49-F238E27FC236}">
                        <a16:creationId xmlns:a16="http://schemas.microsoft.com/office/drawing/2014/main" id="{0C7710C0-DF52-44AE-9A0D-33237941D693}"/>
                      </a:ext>
                    </a:extLst>
                  </p:cNvPr>
                  <p:cNvPicPr/>
                  <p:nvPr/>
                </p:nvPicPr>
                <p:blipFill>
                  <a:blip r:embed="rId38"/>
                  <a:stretch>
                    <a:fillRect/>
                  </a:stretch>
                </p:blipFill>
                <p:spPr>
                  <a:xfrm>
                    <a:off x="3315030" y="3838005"/>
                    <a:ext cx="70200" cy="50760"/>
                  </a:xfrm>
                  <a:prstGeom prst="rect">
                    <a:avLst/>
                  </a:prstGeom>
                </p:spPr>
              </p:pic>
            </mc:Fallback>
          </mc:AlternateContent>
        </p:grpSp>
        <p:pic>
          <p:nvPicPr>
            <p:cNvPr id="92" name="Picture 91" descr="A picture containing indoor, hanging, computer, table&#10;&#10;Description automatically generated">
              <a:extLst>
                <a:ext uri="{FF2B5EF4-FFF2-40B4-BE49-F238E27FC236}">
                  <a16:creationId xmlns:a16="http://schemas.microsoft.com/office/drawing/2014/main" id="{5A47E1DB-88FB-434B-8764-41E8D2B01A43}"/>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sp>
        <p:nvSpPr>
          <p:cNvPr id="133" name="TextBox 132">
            <a:extLst>
              <a:ext uri="{FF2B5EF4-FFF2-40B4-BE49-F238E27FC236}">
                <a16:creationId xmlns:a16="http://schemas.microsoft.com/office/drawing/2014/main" id="{AC213FDE-66F4-4260-B063-230E1F6577EF}"/>
              </a:ext>
            </a:extLst>
          </p:cNvPr>
          <p:cNvSpPr txBox="1"/>
          <p:nvPr/>
        </p:nvSpPr>
        <p:spPr>
          <a:xfrm>
            <a:off x="4746436" y="4123868"/>
            <a:ext cx="1857657" cy="276999"/>
          </a:xfrm>
          <a:prstGeom prst="rect">
            <a:avLst/>
          </a:prstGeom>
          <a:noFill/>
        </p:spPr>
        <p:txBody>
          <a:bodyPr wrap="square" rtlCol="0">
            <a:spAutoFit/>
          </a:bodyPr>
          <a:lstStyle/>
          <a:p>
            <a:pPr algn="ctr"/>
            <a:r>
              <a:rPr lang="en-US" sz="1200" b="1" dirty="0"/>
              <a:t>3-Phosphoglycerate</a:t>
            </a:r>
          </a:p>
        </p:txBody>
      </p:sp>
      <p:grpSp>
        <p:nvGrpSpPr>
          <p:cNvPr id="141" name="Group 140">
            <a:extLst>
              <a:ext uri="{FF2B5EF4-FFF2-40B4-BE49-F238E27FC236}">
                <a16:creationId xmlns:a16="http://schemas.microsoft.com/office/drawing/2014/main" id="{E5CA88B2-645E-4F3C-ADBD-349A9854C957}"/>
              </a:ext>
            </a:extLst>
          </p:cNvPr>
          <p:cNvGrpSpPr/>
          <p:nvPr/>
        </p:nvGrpSpPr>
        <p:grpSpPr>
          <a:xfrm>
            <a:off x="3402891" y="3152805"/>
            <a:ext cx="1057196" cy="962823"/>
            <a:chOff x="3049678" y="3704377"/>
            <a:chExt cx="1057196" cy="962823"/>
          </a:xfrm>
        </p:grpSpPr>
        <p:pic>
          <p:nvPicPr>
            <p:cNvPr id="136" name="Picture 135" descr="A picture containing indoor, hanging, computer, table&#10;&#10;Description automatically generated">
              <a:extLst>
                <a:ext uri="{FF2B5EF4-FFF2-40B4-BE49-F238E27FC236}">
                  <a16:creationId xmlns:a16="http://schemas.microsoft.com/office/drawing/2014/main" id="{0CE844D2-2C59-4854-A982-FAB257E0950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846" t="40886" r="65863" b="40846"/>
            <a:stretch/>
          </p:blipFill>
          <p:spPr>
            <a:xfrm>
              <a:off x="3215307" y="3859123"/>
              <a:ext cx="666630" cy="776062"/>
            </a:xfrm>
            <a:prstGeom prst="rect">
              <a:avLst/>
            </a:prstGeom>
          </p:spPr>
        </p:pic>
        <p:sp>
          <p:nvSpPr>
            <p:cNvPr id="137" name="Rectangle 136">
              <a:extLst>
                <a:ext uri="{FF2B5EF4-FFF2-40B4-BE49-F238E27FC236}">
                  <a16:creationId xmlns:a16="http://schemas.microsoft.com/office/drawing/2014/main" id="{E50FEC6E-17CD-4400-A3D2-1D81775DDBC1}"/>
                </a:ext>
              </a:extLst>
            </p:cNvPr>
            <p:cNvSpPr/>
            <p:nvPr/>
          </p:nvSpPr>
          <p:spPr>
            <a:xfrm rot="1543199">
              <a:off x="3609915" y="3794127"/>
              <a:ext cx="398803" cy="18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DD34CF1C-6CC6-4164-9EA5-586FE6CF7FA6}"/>
                </a:ext>
              </a:extLst>
            </p:cNvPr>
            <p:cNvSpPr/>
            <p:nvPr/>
          </p:nvSpPr>
          <p:spPr>
            <a:xfrm rot="1543199">
              <a:off x="3767313" y="445121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B302885-AD71-470D-8D02-13915C6377EB}"/>
                </a:ext>
              </a:extLst>
            </p:cNvPr>
            <p:cNvSpPr/>
            <p:nvPr/>
          </p:nvSpPr>
          <p:spPr>
            <a:xfrm rot="2812195">
              <a:off x="2987890" y="4247389"/>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1E8FDEF3-BEBD-48B0-A05F-85255B443BC3}"/>
                </a:ext>
              </a:extLst>
            </p:cNvPr>
            <p:cNvSpPr/>
            <p:nvPr/>
          </p:nvSpPr>
          <p:spPr>
            <a:xfrm rot="2812195">
              <a:off x="3000878" y="376616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TextBox 141">
            <a:extLst>
              <a:ext uri="{FF2B5EF4-FFF2-40B4-BE49-F238E27FC236}">
                <a16:creationId xmlns:a16="http://schemas.microsoft.com/office/drawing/2014/main" id="{1D10FC2C-6D91-4033-9B23-548918C6C743}"/>
              </a:ext>
            </a:extLst>
          </p:cNvPr>
          <p:cNvSpPr txBox="1"/>
          <p:nvPr/>
        </p:nvSpPr>
        <p:spPr>
          <a:xfrm>
            <a:off x="3008725" y="4130016"/>
            <a:ext cx="1857657" cy="276999"/>
          </a:xfrm>
          <a:prstGeom prst="rect">
            <a:avLst/>
          </a:prstGeom>
          <a:noFill/>
        </p:spPr>
        <p:txBody>
          <a:bodyPr wrap="square" rtlCol="0">
            <a:spAutoFit/>
          </a:bodyPr>
          <a:lstStyle/>
          <a:p>
            <a:pPr algn="ctr"/>
            <a:r>
              <a:rPr lang="en-US" sz="1200" b="1" dirty="0"/>
              <a:t>2-Phosphoglycerate</a:t>
            </a:r>
          </a:p>
        </p:txBody>
      </p:sp>
      <p:sp>
        <p:nvSpPr>
          <p:cNvPr id="143" name="TextBox 142">
            <a:extLst>
              <a:ext uri="{FF2B5EF4-FFF2-40B4-BE49-F238E27FC236}">
                <a16:creationId xmlns:a16="http://schemas.microsoft.com/office/drawing/2014/main" id="{C8360A6B-BD85-413D-8054-4B42FED57284}"/>
              </a:ext>
            </a:extLst>
          </p:cNvPr>
          <p:cNvSpPr txBox="1"/>
          <p:nvPr/>
        </p:nvSpPr>
        <p:spPr>
          <a:xfrm>
            <a:off x="1402407" y="4084746"/>
            <a:ext cx="1857657" cy="461665"/>
          </a:xfrm>
          <a:prstGeom prst="rect">
            <a:avLst/>
          </a:prstGeom>
          <a:noFill/>
        </p:spPr>
        <p:txBody>
          <a:bodyPr wrap="square" rtlCol="0">
            <a:spAutoFit/>
          </a:bodyPr>
          <a:lstStyle/>
          <a:p>
            <a:pPr algn="ctr"/>
            <a:r>
              <a:rPr lang="en-US" sz="1200" b="1" dirty="0" err="1"/>
              <a:t>Phosphoenol</a:t>
            </a:r>
            <a:r>
              <a:rPr lang="en-US" sz="1200" b="1" dirty="0"/>
              <a:t>-</a:t>
            </a:r>
          </a:p>
          <a:p>
            <a:pPr algn="ctr"/>
            <a:r>
              <a:rPr lang="en-US" sz="1200" b="1" dirty="0"/>
              <a:t>Pyruvate</a:t>
            </a:r>
          </a:p>
        </p:txBody>
      </p:sp>
      <p:sp>
        <p:nvSpPr>
          <p:cNvPr id="144" name="TextBox 143">
            <a:extLst>
              <a:ext uri="{FF2B5EF4-FFF2-40B4-BE49-F238E27FC236}">
                <a16:creationId xmlns:a16="http://schemas.microsoft.com/office/drawing/2014/main" id="{A492B41E-44D1-42EC-9560-74E48BD69265}"/>
              </a:ext>
            </a:extLst>
          </p:cNvPr>
          <p:cNvSpPr txBox="1"/>
          <p:nvPr/>
        </p:nvSpPr>
        <p:spPr>
          <a:xfrm>
            <a:off x="153980" y="4096872"/>
            <a:ext cx="1093152" cy="276999"/>
          </a:xfrm>
          <a:prstGeom prst="rect">
            <a:avLst/>
          </a:prstGeom>
          <a:noFill/>
        </p:spPr>
        <p:txBody>
          <a:bodyPr wrap="square" rtlCol="0">
            <a:spAutoFit/>
          </a:bodyPr>
          <a:lstStyle/>
          <a:p>
            <a:pPr algn="ctr"/>
            <a:r>
              <a:rPr lang="en-US" sz="1200" b="1" dirty="0"/>
              <a:t>Pyruvate</a:t>
            </a:r>
          </a:p>
        </p:txBody>
      </p:sp>
      <p:pic>
        <p:nvPicPr>
          <p:cNvPr id="145" name="Picture 144" descr="A picture containing indoor, hanging, computer, table&#10;&#10;Description automatically generated">
            <a:extLst>
              <a:ext uri="{FF2B5EF4-FFF2-40B4-BE49-F238E27FC236}">
                <a16:creationId xmlns:a16="http://schemas.microsoft.com/office/drawing/2014/main" id="{C0791A1E-DF8F-4DFB-BDE9-BE930639CBB1}"/>
              </a:ext>
            </a:extLst>
          </p:cNvPr>
          <p:cNvPicPr>
            <a:picLocks noChangeAspect="1"/>
          </p:cNvPicPr>
          <p:nvPr/>
        </p:nvPicPr>
        <p:blipFill rotWithShape="1">
          <a:blip r:embed="rId40" cstate="print">
            <a:extLst>
              <a:ext uri="{28A0092B-C50C-407E-A947-70E740481C1C}">
                <a14:useLocalDpi xmlns:a14="http://schemas.microsoft.com/office/drawing/2010/main" val="0"/>
              </a:ext>
            </a:extLst>
          </a:blip>
          <a:srcRect l="16736" t="38793" r="78508" b="52127"/>
          <a:stretch/>
        </p:blipFill>
        <p:spPr>
          <a:xfrm rot="20779097">
            <a:off x="2853483" y="3800456"/>
            <a:ext cx="434865" cy="385713"/>
          </a:xfrm>
          <a:prstGeom prst="rect">
            <a:avLst/>
          </a:prstGeom>
        </p:spPr>
      </p:pic>
      <p:cxnSp>
        <p:nvCxnSpPr>
          <p:cNvPr id="146" name="Straight Arrow Connector 145">
            <a:extLst>
              <a:ext uri="{FF2B5EF4-FFF2-40B4-BE49-F238E27FC236}">
                <a16:creationId xmlns:a16="http://schemas.microsoft.com/office/drawing/2014/main" id="{74BBEF85-984A-4C3E-9B6D-CDD89045BDFB}"/>
              </a:ext>
            </a:extLst>
          </p:cNvPr>
          <p:cNvCxnSpPr>
            <a:cxnSpLocks/>
          </p:cNvCxnSpPr>
          <p:nvPr/>
        </p:nvCxnSpPr>
        <p:spPr>
          <a:xfrm>
            <a:off x="4345201" y="374584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90BDD01-E2CA-42B9-A065-F9FD81401D0F}"/>
              </a:ext>
            </a:extLst>
          </p:cNvPr>
          <p:cNvSpPr txBox="1"/>
          <p:nvPr/>
        </p:nvSpPr>
        <p:spPr>
          <a:xfrm>
            <a:off x="3993368" y="3196640"/>
            <a:ext cx="1663342" cy="461665"/>
          </a:xfrm>
          <a:prstGeom prst="rect">
            <a:avLst/>
          </a:prstGeom>
          <a:noFill/>
        </p:spPr>
        <p:txBody>
          <a:bodyPr wrap="square" rtlCol="0">
            <a:spAutoFit/>
          </a:bodyPr>
          <a:lstStyle/>
          <a:p>
            <a:pPr algn="ctr"/>
            <a:r>
              <a:rPr lang="en-US" sz="1200" b="1" i="1" dirty="0">
                <a:solidFill>
                  <a:schemeClr val="accent1">
                    <a:lumMod val="50000"/>
                  </a:schemeClr>
                </a:solidFill>
              </a:rPr>
              <a:t>Phosphoglycerate Mutase</a:t>
            </a:r>
          </a:p>
        </p:txBody>
      </p:sp>
      <p:grpSp>
        <p:nvGrpSpPr>
          <p:cNvPr id="149" name="Group 148">
            <a:extLst>
              <a:ext uri="{FF2B5EF4-FFF2-40B4-BE49-F238E27FC236}">
                <a16:creationId xmlns:a16="http://schemas.microsoft.com/office/drawing/2014/main" id="{E06F168B-2A76-4466-9B65-D51A48DE3D02}"/>
              </a:ext>
            </a:extLst>
          </p:cNvPr>
          <p:cNvGrpSpPr/>
          <p:nvPr/>
        </p:nvGrpSpPr>
        <p:grpSpPr>
          <a:xfrm>
            <a:off x="6015795" y="3272187"/>
            <a:ext cx="1383136" cy="1388748"/>
            <a:chOff x="3259587" y="3939946"/>
            <a:chExt cx="1383136" cy="1388748"/>
          </a:xfrm>
        </p:grpSpPr>
        <p:pic>
          <p:nvPicPr>
            <p:cNvPr id="150" name="Picture 149" descr="A picture containing indoor, hanging, computer, table&#10;&#10;Description automatically generated">
              <a:extLst>
                <a:ext uri="{FF2B5EF4-FFF2-40B4-BE49-F238E27FC236}">
                  <a16:creationId xmlns:a16="http://schemas.microsoft.com/office/drawing/2014/main" id="{FD5A8C24-B300-48DE-8D5D-298510D8A95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151" name="Rectangle 150">
              <a:extLst>
                <a:ext uri="{FF2B5EF4-FFF2-40B4-BE49-F238E27FC236}">
                  <a16:creationId xmlns:a16="http://schemas.microsoft.com/office/drawing/2014/main" id="{CFC6C706-042F-49F6-A7A0-428F8176F074}"/>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128B457A-CB20-4016-9718-081351A50B33}"/>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Phosphoglycerate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153" name="Straight Arrow Connector 152">
              <a:extLst>
                <a:ext uri="{FF2B5EF4-FFF2-40B4-BE49-F238E27FC236}">
                  <a16:creationId xmlns:a16="http://schemas.microsoft.com/office/drawing/2014/main" id="{226BFFA2-E443-4A9A-B6C8-ACC559C8609B}"/>
                </a:ext>
              </a:extLst>
            </p:cNvPr>
            <p:cNvCxnSpPr>
              <a:cxnSpLocks/>
            </p:cNvCxnSpPr>
            <p:nvPr/>
          </p:nvCxnSpPr>
          <p:spPr>
            <a:xfrm flipH="1" flipV="1">
              <a:off x="3400510" y="4565615"/>
              <a:ext cx="1094887" cy="5813"/>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88BBDD3A-0EA7-4849-9844-5FEA126D0C6D}"/>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a:extLst>
                <a:ext uri="{FF2B5EF4-FFF2-40B4-BE49-F238E27FC236}">
                  <a16:creationId xmlns:a16="http://schemas.microsoft.com/office/drawing/2014/main" id="{9EA8141E-5E09-4320-8661-C2B8580B232B}"/>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41">
                <p14:nvContentPartPr>
                  <p14:cNvPr id="180" name="Ink 179">
                    <a:extLst>
                      <a:ext uri="{FF2B5EF4-FFF2-40B4-BE49-F238E27FC236}">
                        <a16:creationId xmlns:a16="http://schemas.microsoft.com/office/drawing/2014/main" id="{422CD5AE-D7A4-4A50-ACD4-6278A2576104}"/>
                      </a:ext>
                    </a:extLst>
                  </p14:cNvPr>
                  <p14:cNvContentPartPr/>
                  <p14:nvPr/>
                </p14:nvContentPartPr>
                <p14:xfrm>
                  <a:off x="4114590" y="4721085"/>
                  <a:ext cx="4680" cy="31680"/>
                </p14:xfrm>
              </p:contentPart>
            </mc:Choice>
            <mc:Fallback xmlns="">
              <p:pic>
                <p:nvPicPr>
                  <p:cNvPr id="180" name="Ink 179">
                    <a:extLst>
                      <a:ext uri="{FF2B5EF4-FFF2-40B4-BE49-F238E27FC236}">
                        <a16:creationId xmlns:a16="http://schemas.microsoft.com/office/drawing/2014/main" id="{422CD5AE-D7A4-4A50-ACD4-6278A2576104}"/>
                      </a:ext>
                    </a:extLst>
                  </p:cNvPr>
                  <p:cNvPicPr/>
                  <p:nvPr/>
                </p:nvPicPr>
                <p:blipFill>
                  <a:blip r:embed="rId9"/>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1" name="Ink 180">
                    <a:extLst>
                      <a:ext uri="{FF2B5EF4-FFF2-40B4-BE49-F238E27FC236}">
                        <a16:creationId xmlns:a16="http://schemas.microsoft.com/office/drawing/2014/main" id="{CAF5ADDB-0A11-45ED-9DB3-65AD5E76FCB8}"/>
                      </a:ext>
                    </a:extLst>
                  </p14:cNvPr>
                  <p14:cNvContentPartPr/>
                  <p14:nvPr/>
                </p14:nvContentPartPr>
                <p14:xfrm>
                  <a:off x="4117830" y="4721085"/>
                  <a:ext cx="9000" cy="9000"/>
                </p14:xfrm>
              </p:contentPart>
            </mc:Choice>
            <mc:Fallback xmlns="">
              <p:pic>
                <p:nvPicPr>
                  <p:cNvPr id="181" name="Ink 180">
                    <a:extLst>
                      <a:ext uri="{FF2B5EF4-FFF2-40B4-BE49-F238E27FC236}">
                        <a16:creationId xmlns:a16="http://schemas.microsoft.com/office/drawing/2014/main" id="{CAF5ADDB-0A11-45ED-9DB3-65AD5E76FCB8}"/>
                      </a:ext>
                    </a:extLst>
                  </p:cNvPr>
                  <p:cNvPicPr/>
                  <p:nvPr/>
                </p:nvPicPr>
                <p:blipFill>
                  <a:blip r:embed="rId11"/>
                  <a:stretch>
                    <a:fillRect/>
                  </a:stretch>
                </p:blipFill>
                <p:spPr>
                  <a:xfrm>
                    <a:off x="4108830" y="4712085"/>
                    <a:ext cx="26640" cy="26640"/>
                  </a:xfrm>
                  <a:prstGeom prst="rect">
                    <a:avLst/>
                  </a:prstGeom>
                </p:spPr>
              </p:pic>
            </mc:Fallback>
          </mc:AlternateContent>
        </p:grpSp>
        <p:grpSp>
          <p:nvGrpSpPr>
            <p:cNvPr id="156" name="Group 155">
              <a:extLst>
                <a:ext uri="{FF2B5EF4-FFF2-40B4-BE49-F238E27FC236}">
                  <a16:creationId xmlns:a16="http://schemas.microsoft.com/office/drawing/2014/main" id="{EDA992F8-EBEB-440E-970D-0F1CDAD77744}"/>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43">
                <p14:nvContentPartPr>
                  <p14:cNvPr id="176" name="Ink 175">
                    <a:extLst>
                      <a:ext uri="{FF2B5EF4-FFF2-40B4-BE49-F238E27FC236}">
                        <a16:creationId xmlns:a16="http://schemas.microsoft.com/office/drawing/2014/main" id="{144618D1-22A8-40DD-A0AC-64E816439345}"/>
                      </a:ext>
                    </a:extLst>
                  </p14:cNvPr>
                  <p14:cNvContentPartPr/>
                  <p14:nvPr/>
                </p14:nvContentPartPr>
                <p14:xfrm>
                  <a:off x="4206750" y="4705245"/>
                  <a:ext cx="360" cy="60480"/>
                </p14:xfrm>
              </p:contentPart>
            </mc:Choice>
            <mc:Fallback xmlns="">
              <p:pic>
                <p:nvPicPr>
                  <p:cNvPr id="176" name="Ink 175">
                    <a:extLst>
                      <a:ext uri="{FF2B5EF4-FFF2-40B4-BE49-F238E27FC236}">
                        <a16:creationId xmlns:a16="http://schemas.microsoft.com/office/drawing/2014/main" id="{144618D1-22A8-40DD-A0AC-64E816439345}"/>
                      </a:ext>
                    </a:extLst>
                  </p:cNvPr>
                  <p:cNvPicPr/>
                  <p:nvPr/>
                </p:nvPicPr>
                <p:blipFill>
                  <a:blip r:embed="rId13"/>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7" name="Ink 176">
                    <a:extLst>
                      <a:ext uri="{FF2B5EF4-FFF2-40B4-BE49-F238E27FC236}">
                        <a16:creationId xmlns:a16="http://schemas.microsoft.com/office/drawing/2014/main" id="{51C301F3-1095-4AAA-9615-135400BB6006}"/>
                      </a:ext>
                    </a:extLst>
                  </p14:cNvPr>
                  <p14:cNvContentPartPr/>
                  <p14:nvPr/>
                </p14:nvContentPartPr>
                <p14:xfrm>
                  <a:off x="4212870" y="4682925"/>
                  <a:ext cx="3960" cy="83880"/>
                </p14:xfrm>
              </p:contentPart>
            </mc:Choice>
            <mc:Fallback xmlns="">
              <p:pic>
                <p:nvPicPr>
                  <p:cNvPr id="177" name="Ink 176">
                    <a:extLst>
                      <a:ext uri="{FF2B5EF4-FFF2-40B4-BE49-F238E27FC236}">
                        <a16:creationId xmlns:a16="http://schemas.microsoft.com/office/drawing/2014/main" id="{51C301F3-1095-4AAA-9615-135400BB6006}"/>
                      </a:ext>
                    </a:extLst>
                  </p:cNvPr>
                  <p:cNvPicPr/>
                  <p:nvPr/>
                </p:nvPicPr>
                <p:blipFill>
                  <a:blip r:embed="rId15"/>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8" name="Ink 177">
                    <a:extLst>
                      <a:ext uri="{FF2B5EF4-FFF2-40B4-BE49-F238E27FC236}">
                        <a16:creationId xmlns:a16="http://schemas.microsoft.com/office/drawing/2014/main" id="{76D0C802-178A-45E2-AAB8-8FDEB430B0C5}"/>
                      </a:ext>
                    </a:extLst>
                  </p14:cNvPr>
                  <p14:cNvContentPartPr/>
                  <p14:nvPr/>
                </p14:nvContentPartPr>
                <p14:xfrm>
                  <a:off x="4220790" y="4714605"/>
                  <a:ext cx="18000" cy="36000"/>
                </p14:xfrm>
              </p:contentPart>
            </mc:Choice>
            <mc:Fallback xmlns="">
              <p:pic>
                <p:nvPicPr>
                  <p:cNvPr id="178" name="Ink 177">
                    <a:extLst>
                      <a:ext uri="{FF2B5EF4-FFF2-40B4-BE49-F238E27FC236}">
                        <a16:creationId xmlns:a16="http://schemas.microsoft.com/office/drawing/2014/main" id="{76D0C802-178A-45E2-AAB8-8FDEB430B0C5}"/>
                      </a:ext>
                    </a:extLst>
                  </p:cNvPr>
                  <p:cNvPicPr/>
                  <p:nvPr/>
                </p:nvPicPr>
                <p:blipFill>
                  <a:blip r:embed="rId17"/>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9" name="Ink 178">
                    <a:extLst>
                      <a:ext uri="{FF2B5EF4-FFF2-40B4-BE49-F238E27FC236}">
                        <a16:creationId xmlns:a16="http://schemas.microsoft.com/office/drawing/2014/main" id="{BC984914-C6D7-4DEB-9100-5960F34C33D0}"/>
                      </a:ext>
                    </a:extLst>
                  </p14:cNvPr>
                  <p14:cNvContentPartPr/>
                  <p14:nvPr/>
                </p14:nvContentPartPr>
                <p14:xfrm>
                  <a:off x="4212870" y="4701645"/>
                  <a:ext cx="3960" cy="42480"/>
                </p14:xfrm>
              </p:contentPart>
            </mc:Choice>
            <mc:Fallback xmlns="">
              <p:pic>
                <p:nvPicPr>
                  <p:cNvPr id="179" name="Ink 178">
                    <a:extLst>
                      <a:ext uri="{FF2B5EF4-FFF2-40B4-BE49-F238E27FC236}">
                        <a16:creationId xmlns:a16="http://schemas.microsoft.com/office/drawing/2014/main" id="{BC984914-C6D7-4DEB-9100-5960F34C33D0}"/>
                      </a:ext>
                    </a:extLst>
                  </p:cNvPr>
                  <p:cNvPicPr/>
                  <p:nvPr/>
                </p:nvPicPr>
                <p:blipFill>
                  <a:blip r:embed="rId19"/>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157" name="Ink 156">
                  <a:extLst>
                    <a:ext uri="{FF2B5EF4-FFF2-40B4-BE49-F238E27FC236}">
                      <a16:creationId xmlns:a16="http://schemas.microsoft.com/office/drawing/2014/main" id="{A76B4D6A-D9C6-46B8-A645-37BBB041EB56}"/>
                    </a:ext>
                  </a:extLst>
                </p14:cNvPr>
                <p14:cNvContentPartPr/>
                <p14:nvPr/>
              </p14:nvContentPartPr>
              <p14:xfrm>
                <a:off x="3620310" y="4951125"/>
                <a:ext cx="228240" cy="149040"/>
              </p14:xfrm>
            </p:contentPart>
          </mc:Choice>
          <mc:Fallback xmlns="">
            <p:pic>
              <p:nvPicPr>
                <p:cNvPr id="157" name="Ink 156">
                  <a:extLst>
                    <a:ext uri="{FF2B5EF4-FFF2-40B4-BE49-F238E27FC236}">
                      <a16:creationId xmlns:a16="http://schemas.microsoft.com/office/drawing/2014/main" id="{A76B4D6A-D9C6-46B8-A645-37BBB041EB56}"/>
                    </a:ext>
                  </a:extLst>
                </p:cNvPr>
                <p:cNvPicPr/>
                <p:nvPr/>
              </p:nvPicPr>
              <p:blipFill>
                <a:blip r:embed="rId21"/>
                <a:stretch>
                  <a:fillRect/>
                </a:stretch>
              </p:blipFill>
              <p:spPr>
                <a:xfrm>
                  <a:off x="3611670" y="4942485"/>
                  <a:ext cx="245880" cy="166680"/>
                </a:xfrm>
                <a:prstGeom prst="rect">
                  <a:avLst/>
                </a:prstGeom>
              </p:spPr>
            </p:pic>
          </mc:Fallback>
        </mc:AlternateContent>
        <p:grpSp>
          <p:nvGrpSpPr>
            <p:cNvPr id="158" name="Group 157">
              <a:extLst>
                <a:ext uri="{FF2B5EF4-FFF2-40B4-BE49-F238E27FC236}">
                  <a16:creationId xmlns:a16="http://schemas.microsoft.com/office/drawing/2014/main" id="{151B3C61-16EE-4E6B-984B-BCEAEFCDBE8F}"/>
                </a:ext>
              </a:extLst>
            </p:cNvPr>
            <p:cNvGrpSpPr/>
            <p:nvPr/>
          </p:nvGrpSpPr>
          <p:grpSpPr>
            <a:xfrm>
              <a:off x="3600664" y="4871635"/>
              <a:ext cx="372012" cy="457059"/>
              <a:chOff x="3112790" y="3826845"/>
              <a:chExt cx="372012" cy="457059"/>
            </a:xfrm>
          </p:grpSpPr>
          <p:grpSp>
            <p:nvGrpSpPr>
              <p:cNvPr id="160" name="Group 159">
                <a:extLst>
                  <a:ext uri="{FF2B5EF4-FFF2-40B4-BE49-F238E27FC236}">
                    <a16:creationId xmlns:a16="http://schemas.microsoft.com/office/drawing/2014/main" id="{73BD6494-CB18-4593-B33A-6DE5AE04EE46}"/>
                  </a:ext>
                </a:extLst>
              </p:cNvPr>
              <p:cNvGrpSpPr/>
              <p:nvPr/>
            </p:nvGrpSpPr>
            <p:grpSpPr>
              <a:xfrm>
                <a:off x="3112790" y="3837627"/>
                <a:ext cx="372012" cy="446277"/>
                <a:chOff x="1972923" y="4000995"/>
                <a:chExt cx="372012" cy="446277"/>
              </a:xfrm>
            </p:grpSpPr>
            <p:pic>
              <p:nvPicPr>
                <p:cNvPr id="163" name="Picture 162" descr="A picture containing indoor, hanging, computer, table&#10;&#10;Description automatically generated">
                  <a:extLst>
                    <a:ext uri="{FF2B5EF4-FFF2-40B4-BE49-F238E27FC236}">
                      <a16:creationId xmlns:a16="http://schemas.microsoft.com/office/drawing/2014/main" id="{4E21EBF4-E36C-4118-86F4-5D46340F8F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64" name="Group 163">
                  <a:extLst>
                    <a:ext uri="{FF2B5EF4-FFF2-40B4-BE49-F238E27FC236}">
                      <a16:creationId xmlns:a16="http://schemas.microsoft.com/office/drawing/2014/main" id="{7D07EAC3-7EC6-4723-AA9F-A4FBECA5D8FE}"/>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48">
                    <p14:nvContentPartPr>
                      <p14:cNvPr id="165" name="Ink 164">
                        <a:extLst>
                          <a:ext uri="{FF2B5EF4-FFF2-40B4-BE49-F238E27FC236}">
                            <a16:creationId xmlns:a16="http://schemas.microsoft.com/office/drawing/2014/main" id="{376F6D91-7250-44BD-A31D-01D04C43FB43}"/>
                          </a:ext>
                        </a:extLst>
                      </p14:cNvPr>
                      <p14:cNvContentPartPr/>
                      <p14:nvPr/>
                    </p14:nvContentPartPr>
                    <p14:xfrm>
                      <a:off x="2196510" y="4032045"/>
                      <a:ext cx="23040" cy="24840"/>
                    </p14:xfrm>
                  </p:contentPart>
                </mc:Choice>
                <mc:Fallback xmlns="">
                  <p:pic>
                    <p:nvPicPr>
                      <p:cNvPr id="165" name="Ink 164">
                        <a:extLst>
                          <a:ext uri="{FF2B5EF4-FFF2-40B4-BE49-F238E27FC236}">
                            <a16:creationId xmlns:a16="http://schemas.microsoft.com/office/drawing/2014/main" id="{376F6D91-7250-44BD-A31D-01D04C43FB43}"/>
                          </a:ext>
                        </a:extLst>
                      </p:cNvPr>
                      <p:cNvPicPr/>
                      <p:nvPr/>
                    </p:nvPicPr>
                    <p:blipFill>
                      <a:blip r:embed="rId23"/>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6" name="Ink 165">
                        <a:extLst>
                          <a:ext uri="{FF2B5EF4-FFF2-40B4-BE49-F238E27FC236}">
                            <a16:creationId xmlns:a16="http://schemas.microsoft.com/office/drawing/2014/main" id="{7047D375-7B1E-4B8F-89DD-3394ECED6E06}"/>
                          </a:ext>
                        </a:extLst>
                      </p14:cNvPr>
                      <p14:cNvContentPartPr/>
                      <p14:nvPr/>
                    </p14:nvContentPartPr>
                    <p14:xfrm>
                      <a:off x="2183910" y="4066965"/>
                      <a:ext cx="360" cy="360"/>
                    </p14:xfrm>
                  </p:contentPart>
                </mc:Choice>
                <mc:Fallback xmlns="">
                  <p:pic>
                    <p:nvPicPr>
                      <p:cNvPr id="166" name="Ink 165">
                        <a:extLst>
                          <a:ext uri="{FF2B5EF4-FFF2-40B4-BE49-F238E27FC236}">
                            <a16:creationId xmlns:a16="http://schemas.microsoft.com/office/drawing/2014/main" id="{7047D375-7B1E-4B8F-89DD-3394ECED6E06}"/>
                          </a:ext>
                        </a:extLst>
                      </p:cNvPr>
                      <p:cNvPicPr/>
                      <p:nvPr/>
                    </p:nvPicPr>
                    <p:blipFill>
                      <a:blip r:embed="rId25"/>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7" name="Ink 166">
                        <a:extLst>
                          <a:ext uri="{FF2B5EF4-FFF2-40B4-BE49-F238E27FC236}">
                            <a16:creationId xmlns:a16="http://schemas.microsoft.com/office/drawing/2014/main" id="{F90D1A44-3482-4B68-93CA-028170DE9F7B}"/>
                          </a:ext>
                        </a:extLst>
                      </p14:cNvPr>
                      <p14:cNvContentPartPr/>
                      <p14:nvPr/>
                    </p14:nvContentPartPr>
                    <p14:xfrm>
                      <a:off x="2181030" y="4054365"/>
                      <a:ext cx="360" cy="360"/>
                    </p14:xfrm>
                  </p:contentPart>
                </mc:Choice>
                <mc:Fallback xmlns="">
                  <p:pic>
                    <p:nvPicPr>
                      <p:cNvPr id="167" name="Ink 166">
                        <a:extLst>
                          <a:ext uri="{FF2B5EF4-FFF2-40B4-BE49-F238E27FC236}">
                            <a16:creationId xmlns:a16="http://schemas.microsoft.com/office/drawing/2014/main" id="{F90D1A44-3482-4B68-93CA-028170DE9F7B}"/>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8" name="Ink 167">
                        <a:extLst>
                          <a:ext uri="{FF2B5EF4-FFF2-40B4-BE49-F238E27FC236}">
                            <a16:creationId xmlns:a16="http://schemas.microsoft.com/office/drawing/2014/main" id="{BBD6DE62-823C-4FF0-929C-ADB20626A344}"/>
                          </a:ext>
                        </a:extLst>
                      </p14:cNvPr>
                      <p14:cNvContentPartPr/>
                      <p14:nvPr/>
                    </p14:nvContentPartPr>
                    <p14:xfrm>
                      <a:off x="2181030" y="4054365"/>
                      <a:ext cx="360" cy="360"/>
                    </p14:xfrm>
                  </p:contentPart>
                </mc:Choice>
                <mc:Fallback xmlns="">
                  <p:pic>
                    <p:nvPicPr>
                      <p:cNvPr id="168" name="Ink 167">
                        <a:extLst>
                          <a:ext uri="{FF2B5EF4-FFF2-40B4-BE49-F238E27FC236}">
                            <a16:creationId xmlns:a16="http://schemas.microsoft.com/office/drawing/2014/main" id="{BBD6DE62-823C-4FF0-929C-ADB20626A344}"/>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69" name="Ink 168">
                        <a:extLst>
                          <a:ext uri="{FF2B5EF4-FFF2-40B4-BE49-F238E27FC236}">
                            <a16:creationId xmlns:a16="http://schemas.microsoft.com/office/drawing/2014/main" id="{6A700E7E-4FCB-4E29-BEFC-59CDD0658029}"/>
                          </a:ext>
                        </a:extLst>
                      </p14:cNvPr>
                      <p14:cNvContentPartPr/>
                      <p14:nvPr/>
                    </p14:nvContentPartPr>
                    <p14:xfrm>
                      <a:off x="2183910" y="4047885"/>
                      <a:ext cx="360" cy="360"/>
                    </p14:xfrm>
                  </p:contentPart>
                </mc:Choice>
                <mc:Fallback xmlns="">
                  <p:pic>
                    <p:nvPicPr>
                      <p:cNvPr id="169" name="Ink 168">
                        <a:extLst>
                          <a:ext uri="{FF2B5EF4-FFF2-40B4-BE49-F238E27FC236}">
                            <a16:creationId xmlns:a16="http://schemas.microsoft.com/office/drawing/2014/main" id="{6A700E7E-4FCB-4E29-BEFC-59CDD0658029}"/>
                          </a:ext>
                        </a:extLst>
                      </p:cNvPr>
                      <p:cNvPicPr/>
                      <p:nvPr/>
                    </p:nvPicPr>
                    <p:blipFill>
                      <a:blip r:embed="rId25"/>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0" name="Ink 169">
                        <a:extLst>
                          <a:ext uri="{FF2B5EF4-FFF2-40B4-BE49-F238E27FC236}">
                            <a16:creationId xmlns:a16="http://schemas.microsoft.com/office/drawing/2014/main" id="{DE8F6406-FFC4-4EC4-8846-9A76050BBBCA}"/>
                          </a:ext>
                        </a:extLst>
                      </p14:cNvPr>
                      <p14:cNvContentPartPr/>
                      <p14:nvPr/>
                    </p14:nvContentPartPr>
                    <p14:xfrm>
                      <a:off x="2196870" y="4063725"/>
                      <a:ext cx="360" cy="360"/>
                    </p14:xfrm>
                  </p:contentPart>
                </mc:Choice>
                <mc:Fallback xmlns="">
                  <p:pic>
                    <p:nvPicPr>
                      <p:cNvPr id="170" name="Ink 169">
                        <a:extLst>
                          <a:ext uri="{FF2B5EF4-FFF2-40B4-BE49-F238E27FC236}">
                            <a16:creationId xmlns:a16="http://schemas.microsoft.com/office/drawing/2014/main" id="{DE8F6406-FFC4-4EC4-8846-9A76050BBBCA}"/>
                          </a:ext>
                        </a:extLst>
                      </p:cNvPr>
                      <p:cNvPicPr/>
                      <p:nvPr/>
                    </p:nvPicPr>
                    <p:blipFill>
                      <a:blip r:embed="rId25"/>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1" name="Ink 170">
                        <a:extLst>
                          <a:ext uri="{FF2B5EF4-FFF2-40B4-BE49-F238E27FC236}">
                            <a16:creationId xmlns:a16="http://schemas.microsoft.com/office/drawing/2014/main" id="{593DB5D5-8D15-407F-B28F-115D0DE09BDB}"/>
                          </a:ext>
                        </a:extLst>
                      </p14:cNvPr>
                      <p14:cNvContentPartPr/>
                      <p14:nvPr/>
                    </p14:nvContentPartPr>
                    <p14:xfrm>
                      <a:off x="2181030" y="4066965"/>
                      <a:ext cx="360" cy="360"/>
                    </p14:xfrm>
                  </p:contentPart>
                </mc:Choice>
                <mc:Fallback xmlns="">
                  <p:pic>
                    <p:nvPicPr>
                      <p:cNvPr id="171" name="Ink 170">
                        <a:extLst>
                          <a:ext uri="{FF2B5EF4-FFF2-40B4-BE49-F238E27FC236}">
                            <a16:creationId xmlns:a16="http://schemas.microsoft.com/office/drawing/2014/main" id="{593DB5D5-8D15-407F-B28F-115D0DE09BDB}"/>
                          </a:ext>
                        </a:extLst>
                      </p:cNvPr>
                      <p:cNvPicPr/>
                      <p:nvPr/>
                    </p:nvPicPr>
                    <p:blipFill>
                      <a:blip r:embed="rId25"/>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2" name="Ink 171">
                        <a:extLst>
                          <a:ext uri="{FF2B5EF4-FFF2-40B4-BE49-F238E27FC236}">
                            <a16:creationId xmlns:a16="http://schemas.microsoft.com/office/drawing/2014/main" id="{227DD91D-43A9-4E8A-8D8A-082C267BFB3B}"/>
                          </a:ext>
                        </a:extLst>
                      </p14:cNvPr>
                      <p14:cNvContentPartPr/>
                      <p14:nvPr/>
                    </p14:nvContentPartPr>
                    <p14:xfrm>
                      <a:off x="2183910" y="4073085"/>
                      <a:ext cx="360" cy="360"/>
                    </p14:xfrm>
                  </p:contentPart>
                </mc:Choice>
                <mc:Fallback xmlns="">
                  <p:pic>
                    <p:nvPicPr>
                      <p:cNvPr id="172" name="Ink 171">
                        <a:extLst>
                          <a:ext uri="{FF2B5EF4-FFF2-40B4-BE49-F238E27FC236}">
                            <a16:creationId xmlns:a16="http://schemas.microsoft.com/office/drawing/2014/main" id="{227DD91D-43A9-4E8A-8D8A-082C267BFB3B}"/>
                          </a:ext>
                        </a:extLst>
                      </p:cNvPr>
                      <p:cNvPicPr/>
                      <p:nvPr/>
                    </p:nvPicPr>
                    <p:blipFill>
                      <a:blip r:embed="rId25"/>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3" name="Ink 172">
                        <a:extLst>
                          <a:ext uri="{FF2B5EF4-FFF2-40B4-BE49-F238E27FC236}">
                            <a16:creationId xmlns:a16="http://schemas.microsoft.com/office/drawing/2014/main" id="{F3E84053-DA93-493B-9974-1FD05D61FC0E}"/>
                          </a:ext>
                        </a:extLst>
                      </p14:cNvPr>
                      <p14:cNvContentPartPr/>
                      <p14:nvPr/>
                    </p14:nvContentPartPr>
                    <p14:xfrm>
                      <a:off x="2193630" y="4073085"/>
                      <a:ext cx="360" cy="360"/>
                    </p14:xfrm>
                  </p:contentPart>
                </mc:Choice>
                <mc:Fallback xmlns="">
                  <p:pic>
                    <p:nvPicPr>
                      <p:cNvPr id="173" name="Ink 172">
                        <a:extLst>
                          <a:ext uri="{FF2B5EF4-FFF2-40B4-BE49-F238E27FC236}">
                            <a16:creationId xmlns:a16="http://schemas.microsoft.com/office/drawing/2014/main" id="{F3E84053-DA93-493B-9974-1FD05D61FC0E}"/>
                          </a:ext>
                        </a:extLst>
                      </p:cNvPr>
                      <p:cNvPicPr/>
                      <p:nvPr/>
                    </p:nvPicPr>
                    <p:blipFill>
                      <a:blip r:embed="rId25"/>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4" name="Ink 173">
                        <a:extLst>
                          <a:ext uri="{FF2B5EF4-FFF2-40B4-BE49-F238E27FC236}">
                            <a16:creationId xmlns:a16="http://schemas.microsoft.com/office/drawing/2014/main" id="{C1486B96-B9EC-42E9-8964-E048ECF762FC}"/>
                          </a:ext>
                        </a:extLst>
                      </p14:cNvPr>
                      <p14:cNvContentPartPr/>
                      <p14:nvPr/>
                    </p14:nvContentPartPr>
                    <p14:xfrm>
                      <a:off x="2183910" y="4079565"/>
                      <a:ext cx="360" cy="360"/>
                    </p14:xfrm>
                  </p:contentPart>
                </mc:Choice>
                <mc:Fallback xmlns="">
                  <p:pic>
                    <p:nvPicPr>
                      <p:cNvPr id="174" name="Ink 173">
                        <a:extLst>
                          <a:ext uri="{FF2B5EF4-FFF2-40B4-BE49-F238E27FC236}">
                            <a16:creationId xmlns:a16="http://schemas.microsoft.com/office/drawing/2014/main" id="{C1486B96-B9EC-42E9-8964-E048ECF762FC}"/>
                          </a:ext>
                        </a:extLst>
                      </p:cNvPr>
                      <p:cNvPicPr/>
                      <p:nvPr/>
                    </p:nvPicPr>
                    <p:blipFill>
                      <a:blip r:embed="rId25"/>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5" name="Ink 174">
                        <a:extLst>
                          <a:ext uri="{FF2B5EF4-FFF2-40B4-BE49-F238E27FC236}">
                            <a16:creationId xmlns:a16="http://schemas.microsoft.com/office/drawing/2014/main" id="{65BC6BA3-46D5-480D-9F88-B84F656238E3}"/>
                          </a:ext>
                        </a:extLst>
                      </p14:cNvPr>
                      <p14:cNvContentPartPr/>
                      <p14:nvPr/>
                    </p14:nvContentPartPr>
                    <p14:xfrm>
                      <a:off x="2181030" y="4082805"/>
                      <a:ext cx="360" cy="360"/>
                    </p14:xfrm>
                  </p:contentPart>
                </mc:Choice>
                <mc:Fallback xmlns="">
                  <p:pic>
                    <p:nvPicPr>
                      <p:cNvPr id="175" name="Ink 174">
                        <a:extLst>
                          <a:ext uri="{FF2B5EF4-FFF2-40B4-BE49-F238E27FC236}">
                            <a16:creationId xmlns:a16="http://schemas.microsoft.com/office/drawing/2014/main" id="{65BC6BA3-46D5-480D-9F88-B84F656238E3}"/>
                          </a:ext>
                        </a:extLst>
                      </p:cNvPr>
                      <p:cNvPicPr/>
                      <p:nvPr/>
                    </p:nvPicPr>
                    <p:blipFill>
                      <a:blip r:embed="rId25"/>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59">
                <p14:nvContentPartPr>
                  <p14:cNvPr id="161" name="Ink 160">
                    <a:extLst>
                      <a:ext uri="{FF2B5EF4-FFF2-40B4-BE49-F238E27FC236}">
                        <a16:creationId xmlns:a16="http://schemas.microsoft.com/office/drawing/2014/main" id="{1178F034-F8FC-47BA-A70B-39FA70D26B6D}"/>
                      </a:ext>
                    </a:extLst>
                  </p14:cNvPr>
                  <p14:cNvContentPartPr/>
                  <p14:nvPr/>
                </p14:nvContentPartPr>
                <p14:xfrm>
                  <a:off x="3321870" y="3826845"/>
                  <a:ext cx="51120" cy="40320"/>
                </p14:xfrm>
              </p:contentPart>
            </mc:Choice>
            <mc:Fallback xmlns="">
              <p:pic>
                <p:nvPicPr>
                  <p:cNvPr id="161" name="Ink 160">
                    <a:extLst>
                      <a:ext uri="{FF2B5EF4-FFF2-40B4-BE49-F238E27FC236}">
                        <a16:creationId xmlns:a16="http://schemas.microsoft.com/office/drawing/2014/main" id="{1178F034-F8FC-47BA-A70B-39FA70D26B6D}"/>
                      </a:ext>
                    </a:extLst>
                  </p:cNvPr>
                  <p:cNvPicPr/>
                  <p:nvPr/>
                </p:nvPicPr>
                <p:blipFill>
                  <a:blip r:embed="rId36"/>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62" name="Ink 161">
                    <a:extLst>
                      <a:ext uri="{FF2B5EF4-FFF2-40B4-BE49-F238E27FC236}">
                        <a16:creationId xmlns:a16="http://schemas.microsoft.com/office/drawing/2014/main" id="{CE9BE2D9-9E95-4B25-9FDE-DC1C5CEEA268}"/>
                      </a:ext>
                    </a:extLst>
                  </p14:cNvPr>
                  <p14:cNvContentPartPr/>
                  <p14:nvPr/>
                </p14:nvContentPartPr>
                <p14:xfrm>
                  <a:off x="3324030" y="3847005"/>
                  <a:ext cx="52560" cy="33120"/>
                </p14:xfrm>
              </p:contentPart>
            </mc:Choice>
            <mc:Fallback xmlns="">
              <p:pic>
                <p:nvPicPr>
                  <p:cNvPr id="162" name="Ink 161">
                    <a:extLst>
                      <a:ext uri="{FF2B5EF4-FFF2-40B4-BE49-F238E27FC236}">
                        <a16:creationId xmlns:a16="http://schemas.microsoft.com/office/drawing/2014/main" id="{CE9BE2D9-9E95-4B25-9FDE-DC1C5CEEA268}"/>
                      </a:ext>
                    </a:extLst>
                  </p:cNvPr>
                  <p:cNvPicPr/>
                  <p:nvPr/>
                </p:nvPicPr>
                <p:blipFill>
                  <a:blip r:embed="rId38"/>
                  <a:stretch>
                    <a:fillRect/>
                  </a:stretch>
                </p:blipFill>
                <p:spPr>
                  <a:xfrm>
                    <a:off x="3315030" y="3838005"/>
                    <a:ext cx="70200" cy="50760"/>
                  </a:xfrm>
                  <a:prstGeom prst="rect">
                    <a:avLst/>
                  </a:prstGeom>
                </p:spPr>
              </p:pic>
            </mc:Fallback>
          </mc:AlternateContent>
        </p:grpSp>
        <p:pic>
          <p:nvPicPr>
            <p:cNvPr id="159" name="Picture 158" descr="A picture containing indoor, hanging, computer, table&#10;&#10;Description automatically generated">
              <a:extLst>
                <a:ext uri="{FF2B5EF4-FFF2-40B4-BE49-F238E27FC236}">
                  <a16:creationId xmlns:a16="http://schemas.microsoft.com/office/drawing/2014/main" id="{9945F979-B655-4C55-99ED-5B8D5E01A122}"/>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cxnSp>
        <p:nvCxnSpPr>
          <p:cNvPr id="184" name="Straight Arrow Connector 183">
            <a:extLst>
              <a:ext uri="{FF2B5EF4-FFF2-40B4-BE49-F238E27FC236}">
                <a16:creationId xmlns:a16="http://schemas.microsoft.com/office/drawing/2014/main" id="{F9F53FA5-5B1D-41DC-8B3E-35D0B4B2A122}"/>
              </a:ext>
            </a:extLst>
          </p:cNvPr>
          <p:cNvCxnSpPr>
            <a:cxnSpLocks/>
          </p:cNvCxnSpPr>
          <p:nvPr/>
        </p:nvCxnSpPr>
        <p:spPr>
          <a:xfrm>
            <a:off x="2677164" y="3748560"/>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6C8FB270-681E-4CEC-9431-4768F073AC0B}"/>
              </a:ext>
            </a:extLst>
          </p:cNvPr>
          <p:cNvSpPr txBox="1"/>
          <p:nvPr/>
        </p:nvSpPr>
        <p:spPr>
          <a:xfrm>
            <a:off x="2702692" y="3320136"/>
            <a:ext cx="757567" cy="276999"/>
          </a:xfrm>
          <a:prstGeom prst="rect">
            <a:avLst/>
          </a:prstGeom>
          <a:noFill/>
        </p:spPr>
        <p:txBody>
          <a:bodyPr wrap="square" rtlCol="0">
            <a:spAutoFit/>
          </a:bodyPr>
          <a:lstStyle/>
          <a:p>
            <a:pPr algn="ctr"/>
            <a:r>
              <a:rPr lang="en-US" sz="1200" b="1" i="1" dirty="0">
                <a:solidFill>
                  <a:schemeClr val="accent1">
                    <a:lumMod val="50000"/>
                  </a:schemeClr>
                </a:solidFill>
              </a:rPr>
              <a:t>Enolase</a:t>
            </a:r>
          </a:p>
        </p:txBody>
      </p:sp>
      <p:sp>
        <p:nvSpPr>
          <p:cNvPr id="81" name="TextBox 80">
            <a:extLst>
              <a:ext uri="{FF2B5EF4-FFF2-40B4-BE49-F238E27FC236}">
                <a16:creationId xmlns:a16="http://schemas.microsoft.com/office/drawing/2014/main" id="{64F08F6A-BC78-4D78-A5D6-09A8DC41349B}"/>
              </a:ext>
            </a:extLst>
          </p:cNvPr>
          <p:cNvSpPr txBox="1"/>
          <p:nvPr/>
        </p:nvSpPr>
        <p:spPr>
          <a:xfrm>
            <a:off x="6724038" y="4259123"/>
            <a:ext cx="1857657" cy="276999"/>
          </a:xfrm>
          <a:prstGeom prst="rect">
            <a:avLst/>
          </a:prstGeom>
          <a:noFill/>
        </p:spPr>
        <p:txBody>
          <a:bodyPr wrap="square" rtlCol="0">
            <a:spAutoFit/>
          </a:bodyPr>
          <a:lstStyle/>
          <a:p>
            <a:pPr algn="ctr"/>
            <a:r>
              <a:rPr lang="en-US" sz="1200" b="1" dirty="0"/>
              <a:t>1,3-Bisphosphoglycerate</a:t>
            </a:r>
          </a:p>
        </p:txBody>
      </p:sp>
      <p:grpSp>
        <p:nvGrpSpPr>
          <p:cNvPr id="212" name="Group 211">
            <a:extLst>
              <a:ext uri="{FF2B5EF4-FFF2-40B4-BE49-F238E27FC236}">
                <a16:creationId xmlns:a16="http://schemas.microsoft.com/office/drawing/2014/main" id="{6344CBCE-79E5-4FB6-B049-B6EEA392D27C}"/>
              </a:ext>
            </a:extLst>
          </p:cNvPr>
          <p:cNvGrpSpPr/>
          <p:nvPr/>
        </p:nvGrpSpPr>
        <p:grpSpPr>
          <a:xfrm>
            <a:off x="6563623" y="2974587"/>
            <a:ext cx="274701" cy="307777"/>
            <a:chOff x="827562" y="3279725"/>
            <a:chExt cx="274701" cy="307777"/>
          </a:xfrm>
        </p:grpSpPr>
        <p:sp>
          <p:nvSpPr>
            <p:cNvPr id="213" name="Oval 212">
              <a:extLst>
                <a:ext uri="{FF2B5EF4-FFF2-40B4-BE49-F238E27FC236}">
                  <a16:creationId xmlns:a16="http://schemas.microsoft.com/office/drawing/2014/main" id="{755410BF-F747-49E6-820C-10CCEE3F7C12}"/>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a:extLst>
                <a:ext uri="{FF2B5EF4-FFF2-40B4-BE49-F238E27FC236}">
                  <a16:creationId xmlns:a16="http://schemas.microsoft.com/office/drawing/2014/main" id="{21B2FF05-0E05-41F1-B6DF-7DE5E3C4DAFF}"/>
                </a:ext>
              </a:extLst>
            </p:cNvPr>
            <p:cNvSpPr txBox="1"/>
            <p:nvPr/>
          </p:nvSpPr>
          <p:spPr>
            <a:xfrm>
              <a:off x="827562" y="3279725"/>
              <a:ext cx="274701" cy="307777"/>
            </a:xfrm>
            <a:prstGeom prst="rect">
              <a:avLst/>
            </a:prstGeom>
            <a:noFill/>
          </p:spPr>
          <p:txBody>
            <a:bodyPr wrap="square" rtlCol="0">
              <a:spAutoFit/>
            </a:bodyPr>
            <a:lstStyle/>
            <a:p>
              <a:r>
                <a:rPr lang="en-US" sz="1400" b="1" dirty="0"/>
                <a:t>7</a:t>
              </a:r>
            </a:p>
          </p:txBody>
        </p:sp>
      </p:grpSp>
      <p:grpSp>
        <p:nvGrpSpPr>
          <p:cNvPr id="215" name="Group 214">
            <a:extLst>
              <a:ext uri="{FF2B5EF4-FFF2-40B4-BE49-F238E27FC236}">
                <a16:creationId xmlns:a16="http://schemas.microsoft.com/office/drawing/2014/main" id="{D0F37F14-989C-439B-9DB4-D7D3A10380B5}"/>
              </a:ext>
            </a:extLst>
          </p:cNvPr>
          <p:cNvGrpSpPr/>
          <p:nvPr/>
        </p:nvGrpSpPr>
        <p:grpSpPr>
          <a:xfrm>
            <a:off x="4698790" y="2909910"/>
            <a:ext cx="274701" cy="307777"/>
            <a:chOff x="827562" y="3279725"/>
            <a:chExt cx="274701" cy="307777"/>
          </a:xfrm>
        </p:grpSpPr>
        <p:sp>
          <p:nvSpPr>
            <p:cNvPr id="216" name="Oval 215">
              <a:extLst>
                <a:ext uri="{FF2B5EF4-FFF2-40B4-BE49-F238E27FC236}">
                  <a16:creationId xmlns:a16="http://schemas.microsoft.com/office/drawing/2014/main" id="{BA2214DC-D054-4BEF-9060-438C10A613C0}"/>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126F2A98-F97D-4599-8905-EE6D84F3F95B}"/>
                </a:ext>
              </a:extLst>
            </p:cNvPr>
            <p:cNvSpPr txBox="1"/>
            <p:nvPr/>
          </p:nvSpPr>
          <p:spPr>
            <a:xfrm>
              <a:off x="827562" y="3279725"/>
              <a:ext cx="274701" cy="307777"/>
            </a:xfrm>
            <a:prstGeom prst="rect">
              <a:avLst/>
            </a:prstGeom>
            <a:noFill/>
          </p:spPr>
          <p:txBody>
            <a:bodyPr wrap="square" rtlCol="0">
              <a:spAutoFit/>
            </a:bodyPr>
            <a:lstStyle/>
            <a:p>
              <a:r>
                <a:rPr lang="en-US" sz="1400" b="1" dirty="0"/>
                <a:t>8</a:t>
              </a:r>
            </a:p>
          </p:txBody>
        </p:sp>
      </p:grpSp>
      <p:grpSp>
        <p:nvGrpSpPr>
          <p:cNvPr id="218" name="Group 217">
            <a:extLst>
              <a:ext uri="{FF2B5EF4-FFF2-40B4-BE49-F238E27FC236}">
                <a16:creationId xmlns:a16="http://schemas.microsoft.com/office/drawing/2014/main" id="{BFEB0471-AE68-408D-BEDD-73FF2757808D}"/>
              </a:ext>
            </a:extLst>
          </p:cNvPr>
          <p:cNvGrpSpPr/>
          <p:nvPr/>
        </p:nvGrpSpPr>
        <p:grpSpPr>
          <a:xfrm>
            <a:off x="2968246" y="2957962"/>
            <a:ext cx="274701" cy="307777"/>
            <a:chOff x="827562" y="3279725"/>
            <a:chExt cx="274701" cy="307777"/>
          </a:xfrm>
        </p:grpSpPr>
        <p:sp>
          <p:nvSpPr>
            <p:cNvPr id="219" name="Oval 218">
              <a:extLst>
                <a:ext uri="{FF2B5EF4-FFF2-40B4-BE49-F238E27FC236}">
                  <a16:creationId xmlns:a16="http://schemas.microsoft.com/office/drawing/2014/main" id="{8D346E8A-AF46-4ADC-AA56-E7F06DD5BCD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a:extLst>
                <a:ext uri="{FF2B5EF4-FFF2-40B4-BE49-F238E27FC236}">
                  <a16:creationId xmlns:a16="http://schemas.microsoft.com/office/drawing/2014/main" id="{C426BECF-07B2-4DCC-99A4-29202DE49549}"/>
                </a:ext>
              </a:extLst>
            </p:cNvPr>
            <p:cNvSpPr txBox="1"/>
            <p:nvPr/>
          </p:nvSpPr>
          <p:spPr>
            <a:xfrm>
              <a:off x="827562" y="3279725"/>
              <a:ext cx="274701" cy="307777"/>
            </a:xfrm>
            <a:prstGeom prst="rect">
              <a:avLst/>
            </a:prstGeom>
            <a:noFill/>
          </p:spPr>
          <p:txBody>
            <a:bodyPr wrap="square" rtlCol="0">
              <a:spAutoFit/>
            </a:bodyPr>
            <a:lstStyle/>
            <a:p>
              <a:r>
                <a:rPr lang="en-US" sz="1400" b="1" dirty="0"/>
                <a:t>9</a:t>
              </a:r>
            </a:p>
          </p:txBody>
        </p:sp>
      </p:grpSp>
      <p:grpSp>
        <p:nvGrpSpPr>
          <p:cNvPr id="221" name="Group 220">
            <a:extLst>
              <a:ext uri="{FF2B5EF4-FFF2-40B4-BE49-F238E27FC236}">
                <a16:creationId xmlns:a16="http://schemas.microsoft.com/office/drawing/2014/main" id="{269163C4-7D2F-4B25-81D3-D2003180A493}"/>
              </a:ext>
            </a:extLst>
          </p:cNvPr>
          <p:cNvGrpSpPr/>
          <p:nvPr/>
        </p:nvGrpSpPr>
        <p:grpSpPr>
          <a:xfrm>
            <a:off x="1386970" y="2810034"/>
            <a:ext cx="427276" cy="523220"/>
            <a:chOff x="835726" y="3279725"/>
            <a:chExt cx="274701" cy="523220"/>
          </a:xfrm>
        </p:grpSpPr>
        <p:sp>
          <p:nvSpPr>
            <p:cNvPr id="222" name="Oval 221">
              <a:extLst>
                <a:ext uri="{FF2B5EF4-FFF2-40B4-BE49-F238E27FC236}">
                  <a16:creationId xmlns:a16="http://schemas.microsoft.com/office/drawing/2014/main" id="{D7378A57-DE36-4B22-A13F-07C78A7FBD5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a:extLst>
                <a:ext uri="{FF2B5EF4-FFF2-40B4-BE49-F238E27FC236}">
                  <a16:creationId xmlns:a16="http://schemas.microsoft.com/office/drawing/2014/main" id="{B1287DA2-5DA9-4FC1-8A1C-B6F62B57E2FF}"/>
                </a:ext>
              </a:extLst>
            </p:cNvPr>
            <p:cNvSpPr txBox="1"/>
            <p:nvPr/>
          </p:nvSpPr>
          <p:spPr>
            <a:xfrm>
              <a:off x="835726" y="3279725"/>
              <a:ext cx="274701" cy="523220"/>
            </a:xfrm>
            <a:prstGeom prst="rect">
              <a:avLst/>
            </a:prstGeom>
            <a:noFill/>
          </p:spPr>
          <p:txBody>
            <a:bodyPr wrap="square" rtlCol="0">
              <a:spAutoFit/>
            </a:bodyPr>
            <a:lstStyle/>
            <a:p>
              <a:r>
                <a:rPr lang="en-US" sz="1400" b="1" dirty="0"/>
                <a:t>10</a:t>
              </a:r>
            </a:p>
          </p:txBody>
        </p:sp>
      </p:grpSp>
      <p:pic>
        <p:nvPicPr>
          <p:cNvPr id="224" name="Picture 223" descr="A picture containing indoor, hanging, computer, table&#10;&#10;Description automatically generated">
            <a:extLst>
              <a:ext uri="{FF2B5EF4-FFF2-40B4-BE49-F238E27FC236}">
                <a16:creationId xmlns:a16="http://schemas.microsoft.com/office/drawing/2014/main" id="{5D480509-F84A-4781-BE63-191B40F1B3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482" t="73189" r="20177" b="3731"/>
          <a:stretch/>
        </p:blipFill>
        <p:spPr>
          <a:xfrm>
            <a:off x="7418464" y="1316603"/>
            <a:ext cx="488437" cy="980447"/>
          </a:xfrm>
          <a:prstGeom prst="rect">
            <a:avLst/>
          </a:prstGeom>
        </p:spPr>
      </p:pic>
      <p:sp>
        <p:nvSpPr>
          <p:cNvPr id="225" name="TextBox 224">
            <a:extLst>
              <a:ext uri="{FF2B5EF4-FFF2-40B4-BE49-F238E27FC236}">
                <a16:creationId xmlns:a16="http://schemas.microsoft.com/office/drawing/2014/main" id="{8067D292-B10A-4717-B159-25EEFF8587D3}"/>
              </a:ext>
            </a:extLst>
          </p:cNvPr>
          <p:cNvSpPr txBox="1"/>
          <p:nvPr/>
        </p:nvSpPr>
        <p:spPr>
          <a:xfrm>
            <a:off x="7824460" y="1474992"/>
            <a:ext cx="1202035" cy="461665"/>
          </a:xfrm>
          <a:prstGeom prst="rect">
            <a:avLst/>
          </a:prstGeom>
          <a:noFill/>
        </p:spPr>
        <p:txBody>
          <a:bodyPr wrap="square" rtlCol="0">
            <a:spAutoFit/>
          </a:bodyPr>
          <a:lstStyle/>
          <a:p>
            <a:pPr algn="ctr"/>
            <a:r>
              <a:rPr lang="en-US" sz="1200" b="1" dirty="0"/>
              <a:t>Glyceraldehyde 3-phosphate</a:t>
            </a:r>
          </a:p>
        </p:txBody>
      </p:sp>
      <p:sp>
        <p:nvSpPr>
          <p:cNvPr id="231" name="TextBox 230">
            <a:extLst>
              <a:ext uri="{FF2B5EF4-FFF2-40B4-BE49-F238E27FC236}">
                <a16:creationId xmlns:a16="http://schemas.microsoft.com/office/drawing/2014/main" id="{E9E7CB48-8F59-45FA-AB12-3C91EFD24CC9}"/>
              </a:ext>
            </a:extLst>
          </p:cNvPr>
          <p:cNvSpPr txBox="1"/>
          <p:nvPr/>
        </p:nvSpPr>
        <p:spPr>
          <a:xfrm>
            <a:off x="7412973" y="2484123"/>
            <a:ext cx="1781400" cy="646331"/>
          </a:xfrm>
          <a:prstGeom prst="rect">
            <a:avLst/>
          </a:prstGeom>
          <a:noFill/>
        </p:spPr>
        <p:txBody>
          <a:bodyPr wrap="square" rtlCol="0">
            <a:spAutoFit/>
          </a:bodyPr>
          <a:lstStyle/>
          <a:p>
            <a:pPr algn="ctr"/>
            <a:r>
              <a:rPr lang="en-US" sz="1200" b="1" i="1" dirty="0">
                <a:solidFill>
                  <a:schemeClr val="accent1">
                    <a:lumMod val="50000"/>
                  </a:schemeClr>
                </a:solidFill>
              </a:rPr>
              <a:t>Glyceraldehyde </a:t>
            </a:r>
          </a:p>
          <a:p>
            <a:pPr algn="ctr"/>
            <a:r>
              <a:rPr lang="en-US" sz="1200" b="1" i="1" dirty="0">
                <a:solidFill>
                  <a:schemeClr val="accent1">
                    <a:lumMod val="50000"/>
                  </a:schemeClr>
                </a:solidFill>
              </a:rPr>
              <a:t>3-phosphate Dehydrogenase</a:t>
            </a:r>
            <a:endParaRPr lang="en-US" sz="1100" b="1" baseline="30000" dirty="0">
              <a:solidFill>
                <a:schemeClr val="accent6">
                  <a:lumMod val="75000"/>
                </a:schemeClr>
              </a:solidFill>
            </a:endParaRPr>
          </a:p>
        </p:txBody>
      </p:sp>
      <p:sp>
        <p:nvSpPr>
          <p:cNvPr id="232" name="TextBox 231">
            <a:extLst>
              <a:ext uri="{FF2B5EF4-FFF2-40B4-BE49-F238E27FC236}">
                <a16:creationId xmlns:a16="http://schemas.microsoft.com/office/drawing/2014/main" id="{D9F0212E-DD98-42CF-8050-BA9ED9EFA9FC}"/>
              </a:ext>
            </a:extLst>
          </p:cNvPr>
          <p:cNvSpPr txBox="1"/>
          <p:nvPr/>
        </p:nvSpPr>
        <p:spPr>
          <a:xfrm>
            <a:off x="7154484" y="2236223"/>
            <a:ext cx="441146" cy="369332"/>
          </a:xfrm>
          <a:prstGeom prst="rect">
            <a:avLst/>
          </a:prstGeom>
          <a:noFill/>
        </p:spPr>
        <p:txBody>
          <a:bodyPr wrap="none" rtlCol="0">
            <a:spAutoFit/>
          </a:bodyPr>
          <a:lstStyle/>
          <a:p>
            <a:r>
              <a:rPr lang="en-US" sz="900" b="1" dirty="0">
                <a:solidFill>
                  <a:schemeClr val="accent6">
                    <a:lumMod val="50000"/>
                  </a:schemeClr>
                </a:solidFill>
              </a:rPr>
              <a:t>NAD</a:t>
            </a:r>
            <a:r>
              <a:rPr lang="en-US" sz="900" b="1" baseline="30000" dirty="0">
                <a:solidFill>
                  <a:schemeClr val="accent6">
                    <a:lumMod val="50000"/>
                  </a:schemeClr>
                </a:solidFill>
              </a:rPr>
              <a:t>+</a:t>
            </a:r>
          </a:p>
          <a:p>
            <a:r>
              <a:rPr lang="en-US" sz="900" b="1" dirty="0">
                <a:solidFill>
                  <a:schemeClr val="accent2">
                    <a:lumMod val="50000"/>
                  </a:schemeClr>
                </a:solidFill>
              </a:rPr>
              <a:t>Pi</a:t>
            </a:r>
          </a:p>
        </p:txBody>
      </p:sp>
      <p:grpSp>
        <p:nvGrpSpPr>
          <p:cNvPr id="209" name="Group 208">
            <a:extLst>
              <a:ext uri="{FF2B5EF4-FFF2-40B4-BE49-F238E27FC236}">
                <a16:creationId xmlns:a16="http://schemas.microsoft.com/office/drawing/2014/main" id="{20194AA2-7774-43F5-B902-4219F836DB76}"/>
              </a:ext>
            </a:extLst>
          </p:cNvPr>
          <p:cNvGrpSpPr/>
          <p:nvPr/>
        </p:nvGrpSpPr>
        <p:grpSpPr>
          <a:xfrm>
            <a:off x="8103657" y="2170906"/>
            <a:ext cx="274701" cy="307777"/>
            <a:chOff x="827562" y="3279725"/>
            <a:chExt cx="274701" cy="307777"/>
          </a:xfrm>
        </p:grpSpPr>
        <p:sp>
          <p:nvSpPr>
            <p:cNvPr id="210" name="Oval 209">
              <a:extLst>
                <a:ext uri="{FF2B5EF4-FFF2-40B4-BE49-F238E27FC236}">
                  <a16:creationId xmlns:a16="http://schemas.microsoft.com/office/drawing/2014/main" id="{8C9E2B74-57D3-4C2D-AF7B-8DBB1419C4EC}"/>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5280C76A-7A95-4E53-BFA1-ABDCAEB7275B}"/>
                </a:ext>
              </a:extLst>
            </p:cNvPr>
            <p:cNvSpPr txBox="1"/>
            <p:nvPr/>
          </p:nvSpPr>
          <p:spPr>
            <a:xfrm>
              <a:off x="827562" y="3279725"/>
              <a:ext cx="274701" cy="307777"/>
            </a:xfrm>
            <a:prstGeom prst="rect">
              <a:avLst/>
            </a:prstGeom>
            <a:noFill/>
          </p:spPr>
          <p:txBody>
            <a:bodyPr wrap="square" rtlCol="0">
              <a:spAutoFit/>
            </a:bodyPr>
            <a:lstStyle/>
            <a:p>
              <a:r>
                <a:rPr lang="en-US" sz="1400" b="1" dirty="0"/>
                <a:t>6</a:t>
              </a:r>
            </a:p>
          </p:txBody>
        </p:sp>
      </p:grpSp>
      <p:sp>
        <p:nvSpPr>
          <p:cNvPr id="201" name="Rectangle 200">
            <a:extLst>
              <a:ext uri="{FF2B5EF4-FFF2-40B4-BE49-F238E27FC236}">
                <a16:creationId xmlns:a16="http://schemas.microsoft.com/office/drawing/2014/main" id="{1EE888D2-E788-46AE-9620-9782D2D96124}"/>
              </a:ext>
            </a:extLst>
          </p:cNvPr>
          <p:cNvSpPr/>
          <p:nvPr/>
        </p:nvSpPr>
        <p:spPr>
          <a:xfrm>
            <a:off x="1056715" y="1393030"/>
            <a:ext cx="7036037" cy="3829041"/>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88EE7F6E-7158-4151-BA92-81E49E14ADA5}"/>
              </a:ext>
            </a:extLst>
          </p:cNvPr>
          <p:cNvSpPr/>
          <p:nvPr/>
        </p:nvSpPr>
        <p:spPr>
          <a:xfrm rot="19022951">
            <a:off x="4442894" y="2814193"/>
            <a:ext cx="346450" cy="4199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a:extLst>
              <a:ext uri="{FF2B5EF4-FFF2-40B4-BE49-F238E27FC236}">
                <a16:creationId xmlns:a16="http://schemas.microsoft.com/office/drawing/2014/main" id="{FD4C1056-2EEA-492D-9CE1-1108E453E01C}"/>
              </a:ext>
            </a:extLst>
          </p:cNvPr>
          <p:cNvGrpSpPr/>
          <p:nvPr/>
        </p:nvGrpSpPr>
        <p:grpSpPr>
          <a:xfrm>
            <a:off x="4277256" y="1533432"/>
            <a:ext cx="327826" cy="400111"/>
            <a:chOff x="12300995" y="22610"/>
            <a:chExt cx="327826" cy="418965"/>
          </a:xfrm>
        </p:grpSpPr>
        <p:sp>
          <p:nvSpPr>
            <p:cNvPr id="204" name="Oval 203">
              <a:extLst>
                <a:ext uri="{FF2B5EF4-FFF2-40B4-BE49-F238E27FC236}">
                  <a16:creationId xmlns:a16="http://schemas.microsoft.com/office/drawing/2014/main" id="{C1A5D19D-A775-4A94-A375-4706561C7779}"/>
                </a:ext>
              </a:extLst>
            </p:cNvPr>
            <p:cNvSpPr/>
            <p:nvPr/>
          </p:nvSpPr>
          <p:spPr>
            <a:xfrm>
              <a:off x="12300995" y="62518"/>
              <a:ext cx="327826" cy="354193"/>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3CEF5A87-16FA-4218-9F24-0010CA92801D}"/>
                </a:ext>
              </a:extLst>
            </p:cNvPr>
            <p:cNvSpPr txBox="1"/>
            <p:nvPr/>
          </p:nvSpPr>
          <p:spPr>
            <a:xfrm>
              <a:off x="12315638" y="22610"/>
              <a:ext cx="274701" cy="418965"/>
            </a:xfrm>
            <a:prstGeom prst="rect">
              <a:avLst/>
            </a:prstGeom>
            <a:noFill/>
          </p:spPr>
          <p:txBody>
            <a:bodyPr wrap="square" rtlCol="0">
              <a:spAutoFit/>
            </a:bodyPr>
            <a:lstStyle/>
            <a:p>
              <a:r>
                <a:rPr lang="en-US" sz="2000" b="1" dirty="0"/>
                <a:t>7</a:t>
              </a:r>
            </a:p>
          </p:txBody>
        </p:sp>
      </p:grpSp>
      <p:sp>
        <p:nvSpPr>
          <p:cNvPr id="200" name="TextBox 199">
            <a:extLst>
              <a:ext uri="{FF2B5EF4-FFF2-40B4-BE49-F238E27FC236}">
                <a16:creationId xmlns:a16="http://schemas.microsoft.com/office/drawing/2014/main" id="{B5F42BE5-4533-4C10-8D04-93A25B9DAF25}"/>
              </a:ext>
            </a:extLst>
          </p:cNvPr>
          <p:cNvSpPr txBox="1"/>
          <p:nvPr/>
        </p:nvSpPr>
        <p:spPr>
          <a:xfrm>
            <a:off x="5755876" y="4165146"/>
            <a:ext cx="2068067" cy="369332"/>
          </a:xfrm>
          <a:prstGeom prst="rect">
            <a:avLst/>
          </a:prstGeom>
          <a:noFill/>
        </p:spPr>
        <p:txBody>
          <a:bodyPr wrap="none" rtlCol="0">
            <a:spAutoFit/>
          </a:bodyPr>
          <a:lstStyle/>
          <a:p>
            <a:pPr algn="ctr"/>
            <a:r>
              <a:rPr lang="en-US" b="1" dirty="0"/>
              <a:t>3-Phosphoglycerate</a:t>
            </a:r>
          </a:p>
        </p:txBody>
      </p:sp>
      <p:sp>
        <p:nvSpPr>
          <p:cNvPr id="196" name="Rectangle 195">
            <a:extLst>
              <a:ext uri="{FF2B5EF4-FFF2-40B4-BE49-F238E27FC236}">
                <a16:creationId xmlns:a16="http://schemas.microsoft.com/office/drawing/2014/main" id="{F440C164-36B5-4339-8DBF-66F7502EA942}"/>
              </a:ext>
            </a:extLst>
          </p:cNvPr>
          <p:cNvSpPr/>
          <p:nvPr/>
        </p:nvSpPr>
        <p:spPr>
          <a:xfrm rot="19022951">
            <a:off x="4832025" y="2860714"/>
            <a:ext cx="346450" cy="458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541229FB-84F9-4C37-95A1-45F5969B820D}"/>
              </a:ext>
            </a:extLst>
          </p:cNvPr>
          <p:cNvSpPr/>
          <p:nvPr/>
        </p:nvSpPr>
        <p:spPr>
          <a:xfrm>
            <a:off x="2183217" y="3759175"/>
            <a:ext cx="178955" cy="228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205">
            <a:extLst>
              <a:ext uri="{FF2B5EF4-FFF2-40B4-BE49-F238E27FC236}">
                <a16:creationId xmlns:a16="http://schemas.microsoft.com/office/drawing/2014/main" id="{0B1033BA-9FD9-47F1-A776-526FD3CBA319}"/>
              </a:ext>
            </a:extLst>
          </p:cNvPr>
          <p:cNvGrpSpPr/>
          <p:nvPr/>
        </p:nvGrpSpPr>
        <p:grpSpPr>
          <a:xfrm rot="16200000" flipH="1">
            <a:off x="3778036" y="2664764"/>
            <a:ext cx="1242220" cy="1450261"/>
            <a:chOff x="6542076" y="4182515"/>
            <a:chExt cx="897146" cy="1025242"/>
          </a:xfrm>
        </p:grpSpPr>
        <p:pic>
          <p:nvPicPr>
            <p:cNvPr id="207" name="Picture 206" descr="A picture containing indoor, hanging, computer, table&#10;&#10;Description automatically generated">
              <a:extLst>
                <a:ext uri="{FF2B5EF4-FFF2-40B4-BE49-F238E27FC236}">
                  <a16:creationId xmlns:a16="http://schemas.microsoft.com/office/drawing/2014/main" id="{7437C8D7-1C70-41C6-9AE4-DF7DFAB595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32" t="83557" r="25980" b="4280"/>
            <a:stretch/>
          </p:blipFill>
          <p:spPr>
            <a:xfrm rot="16200000">
              <a:off x="6636906" y="4433711"/>
              <a:ext cx="959005" cy="516698"/>
            </a:xfrm>
            <a:prstGeom prst="rect">
              <a:avLst/>
            </a:prstGeom>
          </p:spPr>
        </p:pic>
        <p:sp>
          <p:nvSpPr>
            <p:cNvPr id="208" name="Rectangle 207">
              <a:extLst>
                <a:ext uri="{FF2B5EF4-FFF2-40B4-BE49-F238E27FC236}">
                  <a16:creationId xmlns:a16="http://schemas.microsoft.com/office/drawing/2014/main" id="{F00D017E-1E9A-4EC3-ABD3-06271F075233}"/>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D0493101-7AA3-4798-BEB5-947C8C61ED39}"/>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7CB9000D-0BF2-4680-BFD8-E7AF01FF708A}"/>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136E0482-C541-427F-AA93-8A6DBD8945E1}"/>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4ABC40FA-D68F-4571-B287-EF277D0B0032}"/>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8" name="Straight Arrow Connector 147">
            <a:extLst>
              <a:ext uri="{FF2B5EF4-FFF2-40B4-BE49-F238E27FC236}">
                <a16:creationId xmlns:a16="http://schemas.microsoft.com/office/drawing/2014/main" id="{9A65C22D-586A-4B25-B659-68F131608310}"/>
              </a:ext>
            </a:extLst>
          </p:cNvPr>
          <p:cNvCxnSpPr>
            <a:cxnSpLocks/>
          </p:cNvCxnSpPr>
          <p:nvPr/>
        </p:nvCxnSpPr>
        <p:spPr>
          <a:xfrm flipH="1" flipV="1">
            <a:off x="3456928" y="3172385"/>
            <a:ext cx="1954024" cy="2789"/>
          </a:xfrm>
          <a:prstGeom prst="straightConnector1">
            <a:avLst/>
          </a:prstGeom>
          <a:ln w="7620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76BB5D24-A9E6-4EEF-A0A6-091D71D9F7BE}"/>
              </a:ext>
            </a:extLst>
          </p:cNvPr>
          <p:cNvSpPr txBox="1"/>
          <p:nvPr/>
        </p:nvSpPr>
        <p:spPr>
          <a:xfrm>
            <a:off x="1363605" y="4212881"/>
            <a:ext cx="2521717" cy="369332"/>
          </a:xfrm>
          <a:prstGeom prst="rect">
            <a:avLst/>
          </a:prstGeom>
          <a:noFill/>
        </p:spPr>
        <p:txBody>
          <a:bodyPr wrap="none" rtlCol="0">
            <a:spAutoFit/>
          </a:bodyPr>
          <a:lstStyle/>
          <a:p>
            <a:pPr algn="ctr"/>
            <a:r>
              <a:rPr lang="en-US" b="1" dirty="0"/>
              <a:t>1,3-Bisphosphoglycerate</a:t>
            </a:r>
          </a:p>
        </p:txBody>
      </p:sp>
      <p:sp>
        <p:nvSpPr>
          <p:cNvPr id="197" name="TextBox 196">
            <a:extLst>
              <a:ext uri="{FF2B5EF4-FFF2-40B4-BE49-F238E27FC236}">
                <a16:creationId xmlns:a16="http://schemas.microsoft.com/office/drawing/2014/main" id="{A5FB44CF-B31E-4535-AEB7-5A0948D49F3E}"/>
              </a:ext>
            </a:extLst>
          </p:cNvPr>
          <p:cNvSpPr txBox="1"/>
          <p:nvPr/>
        </p:nvSpPr>
        <p:spPr>
          <a:xfrm>
            <a:off x="3391283" y="2230678"/>
            <a:ext cx="2085314" cy="1477328"/>
          </a:xfrm>
          <a:prstGeom prst="rect">
            <a:avLst/>
          </a:prstGeom>
          <a:noFill/>
        </p:spPr>
        <p:txBody>
          <a:bodyPr wrap="none" rtlCol="0">
            <a:spAutoFit/>
          </a:bodyPr>
          <a:lstStyle/>
          <a:p>
            <a:pPr algn="ctr"/>
            <a:r>
              <a:rPr lang="en-US" b="1" i="1" dirty="0">
                <a:solidFill>
                  <a:schemeClr val="accent1">
                    <a:lumMod val="50000"/>
                  </a:schemeClr>
                </a:solidFill>
              </a:rPr>
              <a:t>3-Phosphoglycerate</a:t>
            </a:r>
          </a:p>
          <a:p>
            <a:pPr algn="ctr"/>
            <a:r>
              <a:rPr lang="en-US" b="1" i="1" dirty="0">
                <a:solidFill>
                  <a:schemeClr val="accent1">
                    <a:lumMod val="50000"/>
                  </a:schemeClr>
                </a:solidFill>
              </a:rPr>
              <a:t>Kinase</a:t>
            </a:r>
          </a:p>
          <a:p>
            <a:pPr algn="ctr"/>
            <a:r>
              <a:rPr lang="en-US" b="1" dirty="0">
                <a:solidFill>
                  <a:schemeClr val="accent6">
                    <a:lumMod val="75000"/>
                  </a:schemeClr>
                </a:solidFill>
              </a:rPr>
              <a:t> Mg</a:t>
            </a:r>
            <a:r>
              <a:rPr lang="en-US" b="1" baseline="30000" dirty="0">
                <a:solidFill>
                  <a:schemeClr val="accent6">
                    <a:lumMod val="75000"/>
                  </a:schemeClr>
                </a:solidFill>
              </a:rPr>
              <a:t>2+</a:t>
            </a:r>
          </a:p>
          <a:p>
            <a:pPr algn="ctr"/>
            <a:endParaRPr lang="en-US" b="1" i="1" dirty="0">
              <a:solidFill>
                <a:schemeClr val="accent1">
                  <a:lumMod val="50000"/>
                </a:schemeClr>
              </a:solidFill>
            </a:endParaRPr>
          </a:p>
          <a:p>
            <a:pPr algn="ctr"/>
            <a:r>
              <a:rPr lang="en-US" b="1" dirty="0">
                <a:solidFill>
                  <a:schemeClr val="accent6">
                    <a:lumMod val="75000"/>
                  </a:schemeClr>
                </a:solidFill>
              </a:rPr>
              <a:t> </a:t>
            </a:r>
            <a:endParaRPr lang="en-US" b="1" baseline="30000" dirty="0">
              <a:solidFill>
                <a:schemeClr val="accent6">
                  <a:lumMod val="75000"/>
                </a:schemeClr>
              </a:solidFill>
            </a:endParaRPr>
          </a:p>
        </p:txBody>
      </p:sp>
      <p:grpSp>
        <p:nvGrpSpPr>
          <p:cNvPr id="233" name="Group 232">
            <a:extLst>
              <a:ext uri="{FF2B5EF4-FFF2-40B4-BE49-F238E27FC236}">
                <a16:creationId xmlns:a16="http://schemas.microsoft.com/office/drawing/2014/main" id="{141252B2-2121-4CB9-9768-DA4533AD9C4E}"/>
              </a:ext>
            </a:extLst>
          </p:cNvPr>
          <p:cNvGrpSpPr/>
          <p:nvPr/>
        </p:nvGrpSpPr>
        <p:grpSpPr>
          <a:xfrm>
            <a:off x="1517126" y="1679042"/>
            <a:ext cx="1549622" cy="2687660"/>
            <a:chOff x="4764394" y="4395981"/>
            <a:chExt cx="633360" cy="1145119"/>
          </a:xfrm>
        </p:grpSpPr>
        <p:pic>
          <p:nvPicPr>
            <p:cNvPr id="234" name="Picture 233" descr="A picture containing indoor, hanging, computer, table&#10;&#10;Description automatically generated">
              <a:extLst>
                <a:ext uri="{FF2B5EF4-FFF2-40B4-BE49-F238E27FC236}">
                  <a16:creationId xmlns:a16="http://schemas.microsoft.com/office/drawing/2014/main" id="{1258F31D-13A8-45D5-968A-847FEEA6FD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202" t="73044" r="36509"/>
            <a:stretch/>
          </p:blipFill>
          <p:spPr>
            <a:xfrm>
              <a:off x="4914098" y="4395981"/>
              <a:ext cx="483656" cy="1145119"/>
            </a:xfrm>
            <a:prstGeom prst="rect">
              <a:avLst/>
            </a:prstGeom>
          </p:spPr>
        </p:pic>
        <p:sp>
          <p:nvSpPr>
            <p:cNvPr id="235" name="Rectangle 234">
              <a:extLst>
                <a:ext uri="{FF2B5EF4-FFF2-40B4-BE49-F238E27FC236}">
                  <a16:creationId xmlns:a16="http://schemas.microsoft.com/office/drawing/2014/main" id="{872C67DF-2947-4902-AB6F-39F942C77D40}"/>
                </a:ext>
              </a:extLst>
            </p:cNvPr>
            <p:cNvSpPr/>
            <p:nvPr/>
          </p:nvSpPr>
          <p:spPr>
            <a:xfrm>
              <a:off x="4764394" y="5209472"/>
              <a:ext cx="244219" cy="20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8" name="Picture 237" descr="A picture containing indoor, hanging, computer, table&#10;&#10;Description automatically generated">
            <a:extLst>
              <a:ext uri="{FF2B5EF4-FFF2-40B4-BE49-F238E27FC236}">
                <a16:creationId xmlns:a16="http://schemas.microsoft.com/office/drawing/2014/main" id="{0F8A283D-2044-463A-85D0-F4D22F756792}"/>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3592952" y="3572825"/>
            <a:ext cx="1012130" cy="396431"/>
          </a:xfrm>
          <a:prstGeom prst="rect">
            <a:avLst/>
          </a:prstGeom>
        </p:spPr>
      </p:pic>
      <p:pic>
        <p:nvPicPr>
          <p:cNvPr id="237" name="Picture 236" descr="A picture containing indoor, hanging, computer, table&#10;&#10;Description automatically generated">
            <a:extLst>
              <a:ext uri="{FF2B5EF4-FFF2-40B4-BE49-F238E27FC236}">
                <a16:creationId xmlns:a16="http://schemas.microsoft.com/office/drawing/2014/main" id="{7705C45B-3883-4923-8446-8D3BFA69EE9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4451582" y="3395430"/>
            <a:ext cx="907521" cy="1088690"/>
          </a:xfrm>
          <a:prstGeom prst="rect">
            <a:avLst/>
          </a:prstGeom>
        </p:spPr>
      </p:pic>
      <mc:AlternateContent xmlns:mc="http://schemas.openxmlformats.org/markup-compatibility/2006" xmlns:p14="http://schemas.microsoft.com/office/powerpoint/2010/main">
        <mc:Choice Requires="p14">
          <p:contentPart p14:bwMode="auto" r:id="rId61">
            <p14:nvContentPartPr>
              <p14:cNvPr id="6" name="Ink 5">
                <a:extLst>
                  <a:ext uri="{FF2B5EF4-FFF2-40B4-BE49-F238E27FC236}">
                    <a16:creationId xmlns:a16="http://schemas.microsoft.com/office/drawing/2014/main" id="{9D369CCC-88B3-4FD8-B13C-61805294FCBE}"/>
                  </a:ext>
                </a:extLst>
              </p14:cNvPr>
              <p14:cNvContentPartPr/>
              <p14:nvPr/>
            </p14:nvContentPartPr>
            <p14:xfrm>
              <a:off x="4997565" y="3419331"/>
              <a:ext cx="30600" cy="54000"/>
            </p14:xfrm>
          </p:contentPart>
        </mc:Choice>
        <mc:Fallback xmlns="">
          <p:pic>
            <p:nvPicPr>
              <p:cNvPr id="6" name="Ink 5">
                <a:extLst>
                  <a:ext uri="{FF2B5EF4-FFF2-40B4-BE49-F238E27FC236}">
                    <a16:creationId xmlns:a16="http://schemas.microsoft.com/office/drawing/2014/main" id="{9D369CCC-88B3-4FD8-B13C-61805294FCBE}"/>
                  </a:ext>
                </a:extLst>
              </p:cNvPr>
              <p:cNvPicPr/>
              <p:nvPr/>
            </p:nvPicPr>
            <p:blipFill>
              <a:blip r:embed="rId62"/>
              <a:stretch>
                <a:fillRect/>
              </a:stretch>
            </p:blipFill>
            <p:spPr>
              <a:xfrm>
                <a:off x="4988925" y="3410691"/>
                <a:ext cx="48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 name="Ink 8">
                <a:extLst>
                  <a:ext uri="{FF2B5EF4-FFF2-40B4-BE49-F238E27FC236}">
                    <a16:creationId xmlns:a16="http://schemas.microsoft.com/office/drawing/2014/main" id="{B4BBB16B-4336-476B-B213-8B4BD88E7D8B}"/>
                  </a:ext>
                </a:extLst>
              </p14:cNvPr>
              <p14:cNvContentPartPr/>
              <p14:nvPr/>
            </p14:nvContentPartPr>
            <p14:xfrm>
              <a:off x="4988565" y="3375861"/>
              <a:ext cx="234720" cy="158760"/>
            </p14:xfrm>
          </p:contentPart>
        </mc:Choice>
        <mc:Fallback xmlns="">
          <p:pic>
            <p:nvPicPr>
              <p:cNvPr id="9" name="Ink 8">
                <a:extLst>
                  <a:ext uri="{FF2B5EF4-FFF2-40B4-BE49-F238E27FC236}">
                    <a16:creationId xmlns:a16="http://schemas.microsoft.com/office/drawing/2014/main" id="{B4BBB16B-4336-476B-B213-8B4BD88E7D8B}"/>
                  </a:ext>
                </a:extLst>
              </p:cNvPr>
              <p:cNvPicPr/>
              <p:nvPr/>
            </p:nvPicPr>
            <p:blipFill>
              <a:blip r:embed="rId64"/>
              <a:stretch>
                <a:fillRect/>
              </a:stretch>
            </p:blipFill>
            <p:spPr>
              <a:xfrm>
                <a:off x="4979925" y="3366861"/>
                <a:ext cx="252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 name="Ink 13">
                <a:extLst>
                  <a:ext uri="{FF2B5EF4-FFF2-40B4-BE49-F238E27FC236}">
                    <a16:creationId xmlns:a16="http://schemas.microsoft.com/office/drawing/2014/main" id="{908374E8-7AB6-450F-BD00-2C2A55B6187F}"/>
                  </a:ext>
                </a:extLst>
              </p14:cNvPr>
              <p14:cNvContentPartPr/>
              <p14:nvPr/>
            </p14:nvContentPartPr>
            <p14:xfrm>
              <a:off x="4956525" y="3535971"/>
              <a:ext cx="77040" cy="61200"/>
            </p14:xfrm>
          </p:contentPart>
        </mc:Choice>
        <mc:Fallback xmlns="">
          <p:pic>
            <p:nvPicPr>
              <p:cNvPr id="14" name="Ink 13">
                <a:extLst>
                  <a:ext uri="{FF2B5EF4-FFF2-40B4-BE49-F238E27FC236}">
                    <a16:creationId xmlns:a16="http://schemas.microsoft.com/office/drawing/2014/main" id="{908374E8-7AB6-450F-BD00-2C2A55B6187F}"/>
                  </a:ext>
                </a:extLst>
              </p:cNvPr>
              <p:cNvPicPr/>
              <p:nvPr/>
            </p:nvPicPr>
            <p:blipFill>
              <a:blip r:embed="rId66"/>
              <a:stretch>
                <a:fillRect/>
              </a:stretch>
            </p:blipFill>
            <p:spPr>
              <a:xfrm>
                <a:off x="4947525" y="3526971"/>
                <a:ext cx="94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3" name="Ink 32">
                <a:extLst>
                  <a:ext uri="{FF2B5EF4-FFF2-40B4-BE49-F238E27FC236}">
                    <a16:creationId xmlns:a16="http://schemas.microsoft.com/office/drawing/2014/main" id="{22091552-AAB2-4E61-98D4-68673786D065}"/>
                  </a:ext>
                </a:extLst>
              </p14:cNvPr>
              <p14:cNvContentPartPr/>
              <p14:nvPr/>
            </p14:nvContentPartPr>
            <p14:xfrm>
              <a:off x="4959045" y="3627771"/>
              <a:ext cx="360" cy="360"/>
            </p14:xfrm>
          </p:contentPart>
        </mc:Choice>
        <mc:Fallback xmlns="">
          <p:pic>
            <p:nvPicPr>
              <p:cNvPr id="33" name="Ink 32">
                <a:extLst>
                  <a:ext uri="{FF2B5EF4-FFF2-40B4-BE49-F238E27FC236}">
                    <a16:creationId xmlns:a16="http://schemas.microsoft.com/office/drawing/2014/main" id="{22091552-AAB2-4E61-98D4-68673786D065}"/>
                  </a:ext>
                </a:extLst>
              </p:cNvPr>
              <p:cNvPicPr/>
              <p:nvPr/>
            </p:nvPicPr>
            <p:blipFill>
              <a:blip r:embed="rId25"/>
              <a:stretch>
                <a:fillRect/>
              </a:stretch>
            </p:blipFill>
            <p:spPr>
              <a:xfrm>
                <a:off x="4950045" y="361913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Ink 40">
                <a:extLst>
                  <a:ext uri="{FF2B5EF4-FFF2-40B4-BE49-F238E27FC236}">
                    <a16:creationId xmlns:a16="http://schemas.microsoft.com/office/drawing/2014/main" id="{B87051B5-F5D3-43C1-A21E-AC05AD2E287C}"/>
                  </a:ext>
                </a:extLst>
              </p14:cNvPr>
              <p14:cNvContentPartPr/>
              <p14:nvPr/>
            </p14:nvContentPartPr>
            <p14:xfrm>
              <a:off x="4941765" y="3548571"/>
              <a:ext cx="14400" cy="79560"/>
            </p14:xfrm>
          </p:contentPart>
        </mc:Choice>
        <mc:Fallback xmlns="">
          <p:pic>
            <p:nvPicPr>
              <p:cNvPr id="41" name="Ink 40">
                <a:extLst>
                  <a:ext uri="{FF2B5EF4-FFF2-40B4-BE49-F238E27FC236}">
                    <a16:creationId xmlns:a16="http://schemas.microsoft.com/office/drawing/2014/main" id="{B87051B5-F5D3-43C1-A21E-AC05AD2E287C}"/>
                  </a:ext>
                </a:extLst>
              </p:cNvPr>
              <p:cNvPicPr/>
              <p:nvPr/>
            </p:nvPicPr>
            <p:blipFill>
              <a:blip r:embed="rId69"/>
              <a:stretch>
                <a:fillRect/>
              </a:stretch>
            </p:blipFill>
            <p:spPr>
              <a:xfrm>
                <a:off x="4933125" y="3539571"/>
                <a:ext cx="32040" cy="97200"/>
              </a:xfrm>
              <a:prstGeom prst="rect">
                <a:avLst/>
              </a:prstGeom>
            </p:spPr>
          </p:pic>
        </mc:Fallback>
      </mc:AlternateContent>
      <p:grpSp>
        <p:nvGrpSpPr>
          <p:cNvPr id="51" name="Group 50">
            <a:extLst>
              <a:ext uri="{FF2B5EF4-FFF2-40B4-BE49-F238E27FC236}">
                <a16:creationId xmlns:a16="http://schemas.microsoft.com/office/drawing/2014/main" id="{DBB8294F-705C-462C-B78D-008ABDFE2258}"/>
              </a:ext>
            </a:extLst>
          </p:cNvPr>
          <p:cNvGrpSpPr/>
          <p:nvPr/>
        </p:nvGrpSpPr>
        <p:grpSpPr>
          <a:xfrm>
            <a:off x="4949685" y="3419691"/>
            <a:ext cx="119160" cy="211680"/>
            <a:chOff x="13261765" y="2604640"/>
            <a:chExt cx="119160" cy="211680"/>
          </a:xfrm>
        </p:grpSpPr>
        <mc:AlternateContent xmlns:mc="http://schemas.openxmlformats.org/markup-compatibility/2006" xmlns:p14="http://schemas.microsoft.com/office/powerpoint/2010/main">
          <mc:Choice Requires="p14">
            <p:contentPart p14:bwMode="auto" r:id="rId70">
              <p14:nvContentPartPr>
                <p14:cNvPr id="10" name="Ink 9">
                  <a:extLst>
                    <a:ext uri="{FF2B5EF4-FFF2-40B4-BE49-F238E27FC236}">
                      <a16:creationId xmlns:a16="http://schemas.microsoft.com/office/drawing/2014/main" id="{B8DCC9A1-E7B7-48F1-A547-947EB19E5477}"/>
                    </a:ext>
                  </a:extLst>
                </p14:cNvPr>
                <p14:cNvContentPartPr/>
                <p14:nvPr/>
              </p14:nvContentPartPr>
              <p14:xfrm>
                <a:off x="13267885" y="2604640"/>
                <a:ext cx="61200" cy="141480"/>
              </p14:xfrm>
            </p:contentPart>
          </mc:Choice>
          <mc:Fallback xmlns="">
            <p:pic>
              <p:nvPicPr>
                <p:cNvPr id="10" name="Ink 9">
                  <a:extLst>
                    <a:ext uri="{FF2B5EF4-FFF2-40B4-BE49-F238E27FC236}">
                      <a16:creationId xmlns:a16="http://schemas.microsoft.com/office/drawing/2014/main" id="{B8DCC9A1-E7B7-48F1-A547-947EB19E5477}"/>
                    </a:ext>
                  </a:extLst>
                </p:cNvPr>
                <p:cNvPicPr/>
                <p:nvPr/>
              </p:nvPicPr>
              <p:blipFill>
                <a:blip r:embed="rId71"/>
                <a:stretch>
                  <a:fillRect/>
                </a:stretch>
              </p:blipFill>
              <p:spPr>
                <a:xfrm>
                  <a:off x="13259245" y="2596000"/>
                  <a:ext cx="78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 name="Ink 10">
                  <a:extLst>
                    <a:ext uri="{FF2B5EF4-FFF2-40B4-BE49-F238E27FC236}">
                      <a16:creationId xmlns:a16="http://schemas.microsoft.com/office/drawing/2014/main" id="{11528D6B-61BC-48B1-909D-5E25C66C695A}"/>
                    </a:ext>
                  </a:extLst>
                </p14:cNvPr>
                <p14:cNvContentPartPr/>
                <p14:nvPr/>
              </p14:nvContentPartPr>
              <p14:xfrm>
                <a:off x="13274365" y="2790760"/>
                <a:ext cx="360" cy="360"/>
              </p14:xfrm>
            </p:contentPart>
          </mc:Choice>
          <mc:Fallback xmlns="">
            <p:pic>
              <p:nvPicPr>
                <p:cNvPr id="11" name="Ink 10">
                  <a:extLst>
                    <a:ext uri="{FF2B5EF4-FFF2-40B4-BE49-F238E27FC236}">
                      <a16:creationId xmlns:a16="http://schemas.microsoft.com/office/drawing/2014/main" id="{11528D6B-61BC-48B1-909D-5E25C66C695A}"/>
                    </a:ext>
                  </a:extLst>
                </p:cNvPr>
                <p:cNvPicPr/>
                <p:nvPr/>
              </p:nvPicPr>
              <p:blipFill>
                <a:blip r:embed="rId25"/>
                <a:stretch>
                  <a:fillRect/>
                </a:stretch>
              </p:blipFill>
              <p:spPr>
                <a:xfrm>
                  <a:off x="13265725" y="27817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2" name="Ink 11">
                  <a:extLst>
                    <a:ext uri="{FF2B5EF4-FFF2-40B4-BE49-F238E27FC236}">
                      <a16:creationId xmlns:a16="http://schemas.microsoft.com/office/drawing/2014/main" id="{9BCA95F2-CCE2-4822-ABCF-F0F3418711AC}"/>
                    </a:ext>
                  </a:extLst>
                </p14:cNvPr>
                <p14:cNvContentPartPr/>
                <p14:nvPr/>
              </p14:nvContentPartPr>
              <p14:xfrm>
                <a:off x="13274365" y="2765200"/>
                <a:ext cx="360" cy="360"/>
              </p14:xfrm>
            </p:contentPart>
          </mc:Choice>
          <mc:Fallback xmlns="">
            <p:pic>
              <p:nvPicPr>
                <p:cNvPr id="12" name="Ink 11">
                  <a:extLst>
                    <a:ext uri="{FF2B5EF4-FFF2-40B4-BE49-F238E27FC236}">
                      <a16:creationId xmlns:a16="http://schemas.microsoft.com/office/drawing/2014/main" id="{9BCA95F2-CCE2-4822-ABCF-F0F3418711AC}"/>
                    </a:ext>
                  </a:extLst>
                </p:cNvPr>
                <p:cNvPicPr/>
                <p:nvPr/>
              </p:nvPicPr>
              <p:blipFill>
                <a:blip r:embed="rId25"/>
                <a:stretch>
                  <a:fillRect/>
                </a:stretch>
              </p:blipFill>
              <p:spPr>
                <a:xfrm>
                  <a:off x="13265725" y="2756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6" name="Ink 15">
                  <a:extLst>
                    <a:ext uri="{FF2B5EF4-FFF2-40B4-BE49-F238E27FC236}">
                      <a16:creationId xmlns:a16="http://schemas.microsoft.com/office/drawing/2014/main" id="{0542685B-4D96-422F-88C3-70C2E5DCD9CA}"/>
                    </a:ext>
                  </a:extLst>
                </p14:cNvPr>
                <p14:cNvContentPartPr/>
                <p14:nvPr/>
              </p14:nvContentPartPr>
              <p14:xfrm>
                <a:off x="13277605" y="2709040"/>
                <a:ext cx="103320" cy="88200"/>
              </p14:xfrm>
            </p:contentPart>
          </mc:Choice>
          <mc:Fallback xmlns="">
            <p:pic>
              <p:nvPicPr>
                <p:cNvPr id="16" name="Ink 15">
                  <a:extLst>
                    <a:ext uri="{FF2B5EF4-FFF2-40B4-BE49-F238E27FC236}">
                      <a16:creationId xmlns:a16="http://schemas.microsoft.com/office/drawing/2014/main" id="{0542685B-4D96-422F-88C3-70C2E5DCD9CA}"/>
                    </a:ext>
                  </a:extLst>
                </p:cNvPr>
                <p:cNvPicPr/>
                <p:nvPr/>
              </p:nvPicPr>
              <p:blipFill>
                <a:blip r:embed="rId75"/>
                <a:stretch>
                  <a:fillRect/>
                </a:stretch>
              </p:blipFill>
              <p:spPr>
                <a:xfrm>
                  <a:off x="13268965" y="2700400"/>
                  <a:ext cx="120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7" name="Ink 16">
                  <a:extLst>
                    <a:ext uri="{FF2B5EF4-FFF2-40B4-BE49-F238E27FC236}">
                      <a16:creationId xmlns:a16="http://schemas.microsoft.com/office/drawing/2014/main" id="{D21C4538-5ED6-49D2-96BC-933ED3B308AA}"/>
                    </a:ext>
                  </a:extLst>
                </p14:cNvPr>
                <p14:cNvContentPartPr/>
                <p14:nvPr/>
              </p14:nvContentPartPr>
              <p14:xfrm>
                <a:off x="13302805" y="2718760"/>
                <a:ext cx="61920" cy="65880"/>
              </p14:xfrm>
            </p:contentPart>
          </mc:Choice>
          <mc:Fallback xmlns="">
            <p:pic>
              <p:nvPicPr>
                <p:cNvPr id="17" name="Ink 16">
                  <a:extLst>
                    <a:ext uri="{FF2B5EF4-FFF2-40B4-BE49-F238E27FC236}">
                      <a16:creationId xmlns:a16="http://schemas.microsoft.com/office/drawing/2014/main" id="{D21C4538-5ED6-49D2-96BC-933ED3B308AA}"/>
                    </a:ext>
                  </a:extLst>
                </p:cNvPr>
                <p:cNvPicPr/>
                <p:nvPr/>
              </p:nvPicPr>
              <p:blipFill>
                <a:blip r:embed="rId77"/>
                <a:stretch>
                  <a:fillRect/>
                </a:stretch>
              </p:blipFill>
              <p:spPr>
                <a:xfrm>
                  <a:off x="13294165" y="2709760"/>
                  <a:ext cx="79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9" name="Ink 18">
                  <a:extLst>
                    <a:ext uri="{FF2B5EF4-FFF2-40B4-BE49-F238E27FC236}">
                      <a16:creationId xmlns:a16="http://schemas.microsoft.com/office/drawing/2014/main" id="{B7CC0730-2223-481C-B2C1-98CBDC844209}"/>
                    </a:ext>
                  </a:extLst>
                </p14:cNvPr>
                <p14:cNvContentPartPr/>
                <p14:nvPr/>
              </p14:nvContentPartPr>
              <p14:xfrm>
                <a:off x="13268245" y="2806240"/>
                <a:ext cx="360" cy="360"/>
              </p14:xfrm>
            </p:contentPart>
          </mc:Choice>
          <mc:Fallback xmlns="">
            <p:pic>
              <p:nvPicPr>
                <p:cNvPr id="19" name="Ink 18">
                  <a:extLst>
                    <a:ext uri="{FF2B5EF4-FFF2-40B4-BE49-F238E27FC236}">
                      <a16:creationId xmlns:a16="http://schemas.microsoft.com/office/drawing/2014/main" id="{B7CC0730-2223-481C-B2C1-98CBDC844209}"/>
                    </a:ext>
                  </a:extLst>
                </p:cNvPr>
                <p:cNvPicPr/>
                <p:nvPr/>
              </p:nvPicPr>
              <p:blipFill>
                <a:blip r:embed="rId25"/>
                <a:stretch>
                  <a:fillRect/>
                </a:stretch>
              </p:blipFill>
              <p:spPr>
                <a:xfrm>
                  <a:off x="13259245" y="2797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1" name="Ink 20">
                  <a:extLst>
                    <a:ext uri="{FF2B5EF4-FFF2-40B4-BE49-F238E27FC236}">
                      <a16:creationId xmlns:a16="http://schemas.microsoft.com/office/drawing/2014/main" id="{FF5EE88F-EB96-4C3C-B115-041CE4DC5596}"/>
                    </a:ext>
                  </a:extLst>
                </p14:cNvPr>
                <p14:cNvContentPartPr/>
                <p14:nvPr/>
              </p14:nvContentPartPr>
              <p14:xfrm>
                <a:off x="13271125" y="2806240"/>
                <a:ext cx="360" cy="360"/>
              </p14:xfrm>
            </p:contentPart>
          </mc:Choice>
          <mc:Fallback xmlns="">
            <p:pic>
              <p:nvPicPr>
                <p:cNvPr id="21" name="Ink 20">
                  <a:extLst>
                    <a:ext uri="{FF2B5EF4-FFF2-40B4-BE49-F238E27FC236}">
                      <a16:creationId xmlns:a16="http://schemas.microsoft.com/office/drawing/2014/main" id="{FF5EE88F-EB96-4C3C-B115-041CE4DC5596}"/>
                    </a:ext>
                  </a:extLst>
                </p:cNvPr>
                <p:cNvPicPr/>
                <p:nvPr/>
              </p:nvPicPr>
              <p:blipFill>
                <a:blip r:embed="rId25"/>
                <a:stretch>
                  <a:fillRect/>
                </a:stretch>
              </p:blipFill>
              <p:spPr>
                <a:xfrm>
                  <a:off x="13262125" y="2797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 name="Ink 22">
                  <a:extLst>
                    <a:ext uri="{FF2B5EF4-FFF2-40B4-BE49-F238E27FC236}">
                      <a16:creationId xmlns:a16="http://schemas.microsoft.com/office/drawing/2014/main" id="{1CA2C34C-E60F-4EB1-8B2C-7E66A3250CD2}"/>
                    </a:ext>
                  </a:extLst>
                </p14:cNvPr>
                <p14:cNvContentPartPr/>
                <p14:nvPr/>
              </p14:nvContentPartPr>
              <p14:xfrm>
                <a:off x="13280845" y="2809480"/>
                <a:ext cx="360" cy="360"/>
              </p14:xfrm>
            </p:contentPart>
          </mc:Choice>
          <mc:Fallback xmlns="">
            <p:pic>
              <p:nvPicPr>
                <p:cNvPr id="23" name="Ink 22">
                  <a:extLst>
                    <a:ext uri="{FF2B5EF4-FFF2-40B4-BE49-F238E27FC236}">
                      <a16:creationId xmlns:a16="http://schemas.microsoft.com/office/drawing/2014/main" id="{1CA2C34C-E60F-4EB1-8B2C-7E66A3250CD2}"/>
                    </a:ext>
                  </a:extLst>
                </p:cNvPr>
                <p:cNvPicPr/>
                <p:nvPr/>
              </p:nvPicPr>
              <p:blipFill>
                <a:blip r:embed="rId25"/>
                <a:stretch>
                  <a:fillRect/>
                </a:stretch>
              </p:blipFill>
              <p:spPr>
                <a:xfrm>
                  <a:off x="13271845" y="2800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5" name="Ink 24">
                  <a:extLst>
                    <a:ext uri="{FF2B5EF4-FFF2-40B4-BE49-F238E27FC236}">
                      <a16:creationId xmlns:a16="http://schemas.microsoft.com/office/drawing/2014/main" id="{126A8484-D2B1-4706-8EE3-18C1D2533826}"/>
                    </a:ext>
                  </a:extLst>
                </p14:cNvPr>
                <p14:cNvContentPartPr/>
                <p14:nvPr/>
              </p14:nvContentPartPr>
              <p14:xfrm>
                <a:off x="13290205" y="2793640"/>
                <a:ext cx="360" cy="360"/>
              </p14:xfrm>
            </p:contentPart>
          </mc:Choice>
          <mc:Fallback xmlns="">
            <p:pic>
              <p:nvPicPr>
                <p:cNvPr id="25" name="Ink 24">
                  <a:extLst>
                    <a:ext uri="{FF2B5EF4-FFF2-40B4-BE49-F238E27FC236}">
                      <a16:creationId xmlns:a16="http://schemas.microsoft.com/office/drawing/2014/main" id="{126A8484-D2B1-4706-8EE3-18C1D2533826}"/>
                    </a:ext>
                  </a:extLst>
                </p:cNvPr>
                <p:cNvPicPr/>
                <p:nvPr/>
              </p:nvPicPr>
              <p:blipFill>
                <a:blip r:embed="rId25"/>
                <a:stretch>
                  <a:fillRect/>
                </a:stretch>
              </p:blipFill>
              <p:spPr>
                <a:xfrm>
                  <a:off x="1328156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7" name="Ink 26">
                  <a:extLst>
                    <a:ext uri="{FF2B5EF4-FFF2-40B4-BE49-F238E27FC236}">
                      <a16:creationId xmlns:a16="http://schemas.microsoft.com/office/drawing/2014/main" id="{97F6D85E-5D68-4A1F-A020-2DB9353E4452}"/>
                    </a:ext>
                  </a:extLst>
                </p14:cNvPr>
                <p14:cNvContentPartPr/>
                <p14:nvPr/>
              </p14:nvContentPartPr>
              <p14:xfrm>
                <a:off x="13290205" y="2803360"/>
                <a:ext cx="360" cy="360"/>
              </p14:xfrm>
            </p:contentPart>
          </mc:Choice>
          <mc:Fallback xmlns="">
            <p:pic>
              <p:nvPicPr>
                <p:cNvPr id="27" name="Ink 26">
                  <a:extLst>
                    <a:ext uri="{FF2B5EF4-FFF2-40B4-BE49-F238E27FC236}">
                      <a16:creationId xmlns:a16="http://schemas.microsoft.com/office/drawing/2014/main" id="{97F6D85E-5D68-4A1F-A020-2DB9353E4452}"/>
                    </a:ext>
                  </a:extLst>
                </p:cNvPr>
                <p:cNvPicPr/>
                <p:nvPr/>
              </p:nvPicPr>
              <p:blipFill>
                <a:blip r:embed="rId25"/>
                <a:stretch>
                  <a:fillRect/>
                </a:stretch>
              </p:blipFill>
              <p:spPr>
                <a:xfrm>
                  <a:off x="13281565" y="27943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9" name="Ink 28">
                  <a:extLst>
                    <a:ext uri="{FF2B5EF4-FFF2-40B4-BE49-F238E27FC236}">
                      <a16:creationId xmlns:a16="http://schemas.microsoft.com/office/drawing/2014/main" id="{6264F396-87B4-4B37-9B8A-A62702738041}"/>
                    </a:ext>
                  </a:extLst>
                </p14:cNvPr>
                <p14:cNvContentPartPr/>
                <p14:nvPr/>
              </p14:nvContentPartPr>
              <p14:xfrm>
                <a:off x="13296685" y="2793640"/>
                <a:ext cx="360" cy="360"/>
              </p14:xfrm>
            </p:contentPart>
          </mc:Choice>
          <mc:Fallback xmlns="">
            <p:pic>
              <p:nvPicPr>
                <p:cNvPr id="29" name="Ink 28">
                  <a:extLst>
                    <a:ext uri="{FF2B5EF4-FFF2-40B4-BE49-F238E27FC236}">
                      <a16:creationId xmlns:a16="http://schemas.microsoft.com/office/drawing/2014/main" id="{6264F396-87B4-4B37-9B8A-A62702738041}"/>
                    </a:ext>
                  </a:extLst>
                </p:cNvPr>
                <p:cNvPicPr/>
                <p:nvPr/>
              </p:nvPicPr>
              <p:blipFill>
                <a:blip r:embed="rId25"/>
                <a:stretch>
                  <a:fillRect/>
                </a:stretch>
              </p:blipFill>
              <p:spPr>
                <a:xfrm>
                  <a:off x="1328768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Ink 46">
                  <a:extLst>
                    <a:ext uri="{FF2B5EF4-FFF2-40B4-BE49-F238E27FC236}">
                      <a16:creationId xmlns:a16="http://schemas.microsoft.com/office/drawing/2014/main" id="{BEBD1763-3A56-4C19-94EE-D7B5647A30B2}"/>
                    </a:ext>
                  </a:extLst>
                </p14:cNvPr>
                <p14:cNvContentPartPr/>
                <p14:nvPr/>
              </p14:nvContentPartPr>
              <p14:xfrm>
                <a:off x="13261765" y="2793640"/>
                <a:ext cx="360" cy="360"/>
              </p14:xfrm>
            </p:contentPart>
          </mc:Choice>
          <mc:Fallback xmlns="">
            <p:pic>
              <p:nvPicPr>
                <p:cNvPr id="47" name="Ink 46">
                  <a:extLst>
                    <a:ext uri="{FF2B5EF4-FFF2-40B4-BE49-F238E27FC236}">
                      <a16:creationId xmlns:a16="http://schemas.microsoft.com/office/drawing/2014/main" id="{BEBD1763-3A56-4C19-94EE-D7B5647A30B2}"/>
                    </a:ext>
                  </a:extLst>
                </p:cNvPr>
                <p:cNvPicPr/>
                <p:nvPr/>
              </p:nvPicPr>
              <p:blipFill>
                <a:blip r:embed="rId25"/>
                <a:stretch>
                  <a:fillRect/>
                </a:stretch>
              </p:blipFill>
              <p:spPr>
                <a:xfrm>
                  <a:off x="1325312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Ink 48">
                  <a:extLst>
                    <a:ext uri="{FF2B5EF4-FFF2-40B4-BE49-F238E27FC236}">
                      <a16:creationId xmlns:a16="http://schemas.microsoft.com/office/drawing/2014/main" id="{37D8FC90-9E6C-434C-B590-4A533D003E0B}"/>
                    </a:ext>
                  </a:extLst>
                </p14:cNvPr>
                <p14:cNvContentPartPr/>
                <p14:nvPr/>
              </p14:nvContentPartPr>
              <p14:xfrm>
                <a:off x="13271125" y="2809480"/>
                <a:ext cx="360" cy="360"/>
              </p14:xfrm>
            </p:contentPart>
          </mc:Choice>
          <mc:Fallback xmlns="">
            <p:pic>
              <p:nvPicPr>
                <p:cNvPr id="49" name="Ink 48">
                  <a:extLst>
                    <a:ext uri="{FF2B5EF4-FFF2-40B4-BE49-F238E27FC236}">
                      <a16:creationId xmlns:a16="http://schemas.microsoft.com/office/drawing/2014/main" id="{37D8FC90-9E6C-434C-B590-4A533D003E0B}"/>
                    </a:ext>
                  </a:extLst>
                </p:cNvPr>
                <p:cNvPicPr/>
                <p:nvPr/>
              </p:nvPicPr>
              <p:blipFill>
                <a:blip r:embed="rId25"/>
                <a:stretch>
                  <a:fillRect/>
                </a:stretch>
              </p:blipFill>
              <p:spPr>
                <a:xfrm>
                  <a:off x="13262125" y="2800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Ink 49">
                  <a:extLst>
                    <a:ext uri="{FF2B5EF4-FFF2-40B4-BE49-F238E27FC236}">
                      <a16:creationId xmlns:a16="http://schemas.microsoft.com/office/drawing/2014/main" id="{EA2D722C-1617-4296-9743-F91D09DA086F}"/>
                    </a:ext>
                  </a:extLst>
                </p14:cNvPr>
                <p14:cNvContentPartPr/>
                <p14:nvPr/>
              </p14:nvContentPartPr>
              <p14:xfrm>
                <a:off x="13271125" y="2815960"/>
                <a:ext cx="360" cy="360"/>
              </p14:xfrm>
            </p:contentPart>
          </mc:Choice>
          <mc:Fallback xmlns="">
            <p:pic>
              <p:nvPicPr>
                <p:cNvPr id="50" name="Ink 49">
                  <a:extLst>
                    <a:ext uri="{FF2B5EF4-FFF2-40B4-BE49-F238E27FC236}">
                      <a16:creationId xmlns:a16="http://schemas.microsoft.com/office/drawing/2014/main" id="{EA2D722C-1617-4296-9743-F91D09DA086F}"/>
                    </a:ext>
                  </a:extLst>
                </p:cNvPr>
                <p:cNvPicPr/>
                <p:nvPr/>
              </p:nvPicPr>
              <p:blipFill>
                <a:blip r:embed="rId25"/>
                <a:stretch>
                  <a:fillRect/>
                </a:stretch>
              </p:blipFill>
              <p:spPr>
                <a:xfrm>
                  <a:off x="13262125" y="280696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52" name="Ink 51">
                <a:extLst>
                  <a:ext uri="{FF2B5EF4-FFF2-40B4-BE49-F238E27FC236}">
                    <a16:creationId xmlns:a16="http://schemas.microsoft.com/office/drawing/2014/main" id="{D5CC182A-0076-401C-80B6-0AA806FF17A9}"/>
                  </a:ext>
                </a:extLst>
              </p14:cNvPr>
              <p14:cNvContentPartPr/>
              <p14:nvPr/>
            </p14:nvContentPartPr>
            <p14:xfrm>
              <a:off x="4366724" y="2653520"/>
              <a:ext cx="360" cy="360"/>
            </p14:xfrm>
          </p:contentPart>
        </mc:Choice>
        <mc:Fallback xmlns="">
          <p:pic>
            <p:nvPicPr>
              <p:cNvPr id="52" name="Ink 51">
                <a:extLst>
                  <a:ext uri="{FF2B5EF4-FFF2-40B4-BE49-F238E27FC236}">
                    <a16:creationId xmlns:a16="http://schemas.microsoft.com/office/drawing/2014/main" id="{D5CC182A-0076-401C-80B6-0AA806FF17A9}"/>
                  </a:ext>
                </a:extLst>
              </p:cNvPr>
              <p:cNvPicPr/>
              <p:nvPr/>
            </p:nvPicPr>
            <p:blipFill>
              <a:blip r:embed="rId25"/>
              <a:stretch>
                <a:fillRect/>
              </a:stretch>
            </p:blipFill>
            <p:spPr>
              <a:xfrm>
                <a:off x="4358084" y="26448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F53043FD-47B2-4847-867C-AC07FFB2A0C1}"/>
                  </a:ext>
                </a:extLst>
              </p14:cNvPr>
              <p14:cNvContentPartPr/>
              <p14:nvPr/>
            </p14:nvContentPartPr>
            <p14:xfrm>
              <a:off x="2650725" y="3307371"/>
              <a:ext cx="360" cy="360"/>
            </p14:xfrm>
          </p:contentPart>
        </mc:Choice>
        <mc:Fallback xmlns="">
          <p:pic>
            <p:nvPicPr>
              <p:cNvPr id="53" name="Ink 52">
                <a:extLst>
                  <a:ext uri="{FF2B5EF4-FFF2-40B4-BE49-F238E27FC236}">
                    <a16:creationId xmlns:a16="http://schemas.microsoft.com/office/drawing/2014/main" id="{F53043FD-47B2-4847-867C-AC07FFB2A0C1}"/>
                  </a:ext>
                </a:extLst>
              </p:cNvPr>
              <p:cNvPicPr/>
              <p:nvPr/>
            </p:nvPicPr>
            <p:blipFill>
              <a:blip r:embed="rId25"/>
              <a:stretch>
                <a:fillRect/>
              </a:stretch>
            </p:blipFill>
            <p:spPr>
              <a:xfrm>
                <a:off x="2642085" y="3298371"/>
                <a:ext cx="18000" cy="18000"/>
              </a:xfrm>
              <a:prstGeom prst="rect">
                <a:avLst/>
              </a:prstGeom>
            </p:spPr>
          </p:pic>
        </mc:Fallback>
      </mc:AlternateContent>
      <p:grpSp>
        <p:nvGrpSpPr>
          <p:cNvPr id="242" name="Group 241">
            <a:extLst>
              <a:ext uri="{FF2B5EF4-FFF2-40B4-BE49-F238E27FC236}">
                <a16:creationId xmlns:a16="http://schemas.microsoft.com/office/drawing/2014/main" id="{ADD4FF88-AD4F-4D68-933D-6F25713ABD29}"/>
              </a:ext>
            </a:extLst>
          </p:cNvPr>
          <p:cNvGrpSpPr/>
          <p:nvPr/>
        </p:nvGrpSpPr>
        <p:grpSpPr>
          <a:xfrm>
            <a:off x="5571479" y="1547064"/>
            <a:ext cx="1864602" cy="2540174"/>
            <a:chOff x="5079284" y="3568735"/>
            <a:chExt cx="776831" cy="1077446"/>
          </a:xfrm>
        </p:grpSpPr>
        <p:pic>
          <p:nvPicPr>
            <p:cNvPr id="243" name="Picture 242" descr="A picture containing indoor, hanging, computer, table&#10;&#10;Description automatically generated">
              <a:extLst>
                <a:ext uri="{FF2B5EF4-FFF2-40B4-BE49-F238E27FC236}">
                  <a16:creationId xmlns:a16="http://schemas.microsoft.com/office/drawing/2014/main" id="{060ABF5D-9961-42E5-A12E-3D758FC8791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46" t="54641" r="51781" b="23024"/>
            <a:stretch/>
          </p:blipFill>
          <p:spPr>
            <a:xfrm>
              <a:off x="5295805" y="3697357"/>
              <a:ext cx="518705" cy="948824"/>
            </a:xfrm>
            <a:prstGeom prst="rect">
              <a:avLst/>
            </a:prstGeom>
          </p:spPr>
        </p:pic>
        <p:sp>
          <p:nvSpPr>
            <p:cNvPr id="244" name="Rectangle 243">
              <a:extLst>
                <a:ext uri="{FF2B5EF4-FFF2-40B4-BE49-F238E27FC236}">
                  <a16:creationId xmlns:a16="http://schemas.microsoft.com/office/drawing/2014/main" id="{9DDF856B-6D27-4799-A900-C7318D9628DC}"/>
                </a:ext>
              </a:extLst>
            </p:cNvPr>
            <p:cNvSpPr/>
            <p:nvPr/>
          </p:nvSpPr>
          <p:spPr>
            <a:xfrm>
              <a:off x="5618104" y="365704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6B4EFFF9-E078-4D32-8D35-44E8E59CBFB9}"/>
                </a:ext>
              </a:extLst>
            </p:cNvPr>
            <p:cNvSpPr/>
            <p:nvPr/>
          </p:nvSpPr>
          <p:spPr>
            <a:xfrm>
              <a:off x="5133658" y="3568735"/>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D1505EB9-721B-45DF-8B5E-1BE430BEA5CB}"/>
                </a:ext>
              </a:extLst>
            </p:cNvPr>
            <p:cNvSpPr/>
            <p:nvPr/>
          </p:nvSpPr>
          <p:spPr>
            <a:xfrm>
              <a:off x="5121342" y="4334634"/>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id="{BBCA37DB-CEAA-43E7-A673-42EA7666B72F}"/>
                </a:ext>
              </a:extLst>
            </p:cNvPr>
            <p:cNvSpPr/>
            <p:nvPr/>
          </p:nvSpPr>
          <p:spPr>
            <a:xfrm>
              <a:off x="5079284" y="409369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44093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 name="Group 192">
            <a:extLst>
              <a:ext uri="{FF2B5EF4-FFF2-40B4-BE49-F238E27FC236}">
                <a16:creationId xmlns:a16="http://schemas.microsoft.com/office/drawing/2014/main" id="{177B4C15-69DD-45BD-9A72-4AE84000C028}"/>
              </a:ext>
            </a:extLst>
          </p:cNvPr>
          <p:cNvGrpSpPr/>
          <p:nvPr/>
        </p:nvGrpSpPr>
        <p:grpSpPr>
          <a:xfrm>
            <a:off x="1825471" y="3309009"/>
            <a:ext cx="871134" cy="965163"/>
            <a:chOff x="2472588" y="3143563"/>
            <a:chExt cx="871134" cy="965163"/>
          </a:xfrm>
        </p:grpSpPr>
        <p:pic>
          <p:nvPicPr>
            <p:cNvPr id="8" name="Picture 7" descr="A picture containing indoor, hanging, computer, table&#10;&#10;Description automatically generated">
              <a:extLst>
                <a:ext uri="{FF2B5EF4-FFF2-40B4-BE49-F238E27FC236}">
                  <a16:creationId xmlns:a16="http://schemas.microsoft.com/office/drawing/2014/main" id="{D79F265D-3791-4ECE-BD91-F9A3A34A7D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91" t="28373" r="82582" b="54913"/>
            <a:stretch/>
          </p:blipFill>
          <p:spPr>
            <a:xfrm>
              <a:off x="2604244" y="3225418"/>
              <a:ext cx="706620" cy="710048"/>
            </a:xfrm>
            <a:prstGeom prst="rect">
              <a:avLst/>
            </a:prstGeom>
          </p:spPr>
        </p:pic>
        <p:sp>
          <p:nvSpPr>
            <p:cNvPr id="190" name="Rectangle 189">
              <a:extLst>
                <a:ext uri="{FF2B5EF4-FFF2-40B4-BE49-F238E27FC236}">
                  <a16:creationId xmlns:a16="http://schemas.microsoft.com/office/drawing/2014/main" id="{FBAE56DA-44B4-483A-8E33-A3B19BF71226}"/>
                </a:ext>
              </a:extLst>
            </p:cNvPr>
            <p:cNvSpPr/>
            <p:nvPr/>
          </p:nvSpPr>
          <p:spPr>
            <a:xfrm>
              <a:off x="2520950" y="3143563"/>
              <a:ext cx="207014" cy="158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80CD91EA-1A1A-49CC-B3F1-E08CA290A43D}"/>
                </a:ext>
              </a:extLst>
            </p:cNvPr>
            <p:cNvSpPr/>
            <p:nvPr/>
          </p:nvSpPr>
          <p:spPr>
            <a:xfrm>
              <a:off x="2472588" y="3889312"/>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0CAE7987-673D-4076-8A46-866316646B1C}"/>
                </a:ext>
              </a:extLst>
            </p:cNvPr>
            <p:cNvSpPr/>
            <p:nvPr/>
          </p:nvSpPr>
          <p:spPr>
            <a:xfrm rot="18648015">
              <a:off x="3079352" y="3844357"/>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9F18E87A-CACE-40BD-9188-4358C4AFD988}"/>
              </a:ext>
            </a:extLst>
          </p:cNvPr>
          <p:cNvGrpSpPr/>
          <p:nvPr/>
        </p:nvGrpSpPr>
        <p:grpSpPr>
          <a:xfrm>
            <a:off x="255522" y="3162556"/>
            <a:ext cx="833823" cy="1047829"/>
            <a:chOff x="5589104" y="2933149"/>
            <a:chExt cx="833823" cy="1047829"/>
          </a:xfrm>
        </p:grpSpPr>
        <p:pic>
          <p:nvPicPr>
            <p:cNvPr id="186" name="Picture 185" descr="A picture containing indoor, hanging, computer, table&#10;&#10;Description automatically generated">
              <a:extLst>
                <a:ext uri="{FF2B5EF4-FFF2-40B4-BE49-F238E27FC236}">
                  <a16:creationId xmlns:a16="http://schemas.microsoft.com/office/drawing/2014/main" id="{4C702891-6CD3-4164-960C-22C475890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5" r="91488" b="83869"/>
            <a:stretch/>
          </p:blipFill>
          <p:spPr>
            <a:xfrm>
              <a:off x="5649649" y="3147387"/>
              <a:ext cx="653478" cy="685266"/>
            </a:xfrm>
            <a:prstGeom prst="rect">
              <a:avLst/>
            </a:prstGeom>
          </p:spPr>
        </p:pic>
        <p:sp>
          <p:nvSpPr>
            <p:cNvPr id="187" name="Rectangle 186">
              <a:extLst>
                <a:ext uri="{FF2B5EF4-FFF2-40B4-BE49-F238E27FC236}">
                  <a16:creationId xmlns:a16="http://schemas.microsoft.com/office/drawing/2014/main" id="{9D3CE7A9-F5BC-4CDB-9356-4A24C07CEDD8}"/>
                </a:ext>
              </a:extLst>
            </p:cNvPr>
            <p:cNvSpPr/>
            <p:nvPr/>
          </p:nvSpPr>
          <p:spPr>
            <a:xfrm>
              <a:off x="5589104" y="3804353"/>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BEFA62AF-6B78-422B-ABBA-1481325A1B0F}"/>
                </a:ext>
              </a:extLst>
            </p:cNvPr>
            <p:cNvSpPr/>
            <p:nvPr/>
          </p:nvSpPr>
          <p:spPr>
            <a:xfrm rot="3841663">
              <a:off x="6029424" y="3150027"/>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45F10270-83E3-41C8-8104-6901B3B8D418}"/>
              </a:ext>
            </a:extLst>
          </p:cNvPr>
          <p:cNvGrpSpPr/>
          <p:nvPr/>
        </p:nvGrpSpPr>
        <p:grpSpPr>
          <a:xfrm flipH="1">
            <a:off x="7035885" y="2177778"/>
            <a:ext cx="897146" cy="1025242"/>
            <a:chOff x="6542076" y="4182515"/>
            <a:chExt cx="897146" cy="1025242"/>
          </a:xfrm>
        </p:grpSpPr>
        <p:pic>
          <p:nvPicPr>
            <p:cNvPr id="65" name="Picture 64" descr="A picture containing indoor, hanging, computer, table&#10;&#10;Description automatically generated">
              <a:extLst>
                <a:ext uri="{FF2B5EF4-FFF2-40B4-BE49-F238E27FC236}">
                  <a16:creationId xmlns:a16="http://schemas.microsoft.com/office/drawing/2014/main" id="{BF711896-C3A6-4E22-AE59-31625C6503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32" t="83557" r="25980" b="4280"/>
            <a:stretch/>
          </p:blipFill>
          <p:spPr>
            <a:xfrm rot="16200000">
              <a:off x="6636906" y="4433711"/>
              <a:ext cx="959005" cy="516698"/>
            </a:xfrm>
            <a:prstGeom prst="rect">
              <a:avLst/>
            </a:prstGeom>
          </p:spPr>
        </p:pic>
        <p:sp>
          <p:nvSpPr>
            <p:cNvPr id="66" name="Rectangle 65">
              <a:extLst>
                <a:ext uri="{FF2B5EF4-FFF2-40B4-BE49-F238E27FC236}">
                  <a16:creationId xmlns:a16="http://schemas.microsoft.com/office/drawing/2014/main" id="{163D2284-FC33-45F8-9D51-C2AE8376AFD8}"/>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D768F26-3567-4AB9-A05A-6F8052B5CAA0}"/>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D2486BD-65C1-41CD-8916-6E85DDE337E8}"/>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9D4838A-EB20-4730-ACA2-24D87410662A}"/>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DA3525F-1808-4CA2-885A-6CDF0440EE3D}"/>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2018BE4-9F93-4320-88EE-74BCFB329493}"/>
              </a:ext>
            </a:extLst>
          </p:cNvPr>
          <p:cNvSpPr>
            <a:spLocks noGrp="1"/>
          </p:cNvSpPr>
          <p:nvPr>
            <p:ph type="title"/>
          </p:nvPr>
        </p:nvSpPr>
        <p:spPr>
          <a:xfrm>
            <a:off x="1322653" y="128344"/>
            <a:ext cx="7661430" cy="850063"/>
          </a:xfrm>
        </p:spPr>
        <p:txBody>
          <a:bodyPr>
            <a:normAutofit/>
          </a:bodyPr>
          <a:lstStyle/>
          <a:p>
            <a:r>
              <a:rPr lang="en-US" sz="3200" b="1" dirty="0"/>
              <a:t>Second Half of Glycolysis – Energy Generating</a:t>
            </a:r>
          </a:p>
        </p:txBody>
      </p:sp>
      <p:sp>
        <p:nvSpPr>
          <p:cNvPr id="7" name="TextBox 6">
            <a:extLst>
              <a:ext uri="{FF2B5EF4-FFF2-40B4-BE49-F238E27FC236}">
                <a16:creationId xmlns:a16="http://schemas.microsoft.com/office/drawing/2014/main" id="{14FFF026-FD4A-4473-A99C-DFE92B336333}"/>
              </a:ext>
            </a:extLst>
          </p:cNvPr>
          <p:cNvSpPr txBox="1"/>
          <p:nvPr/>
        </p:nvSpPr>
        <p:spPr>
          <a:xfrm>
            <a:off x="0" y="5696714"/>
            <a:ext cx="2836867" cy="307777"/>
          </a:xfrm>
          <a:prstGeom prst="rect">
            <a:avLst/>
          </a:prstGeom>
          <a:noFill/>
        </p:spPr>
        <p:txBody>
          <a:bodyPr wrap="none" rtlCol="0">
            <a:spAutoFit/>
          </a:bodyPr>
          <a:lstStyle/>
          <a:p>
            <a:r>
              <a:rPr lang="en-US" sz="1400" dirty="0"/>
              <a:t>Figure modified from </a:t>
            </a:r>
            <a:r>
              <a:rPr lang="en-US" sz="1400" dirty="0" err="1">
                <a:hlinkClick r:id="rId5"/>
              </a:rPr>
              <a:t>YassineMrabet</a:t>
            </a:r>
            <a:endParaRPr lang="en-US" sz="1400" dirty="0"/>
          </a:p>
        </p:txBody>
      </p:sp>
      <p:cxnSp>
        <p:nvCxnSpPr>
          <p:cNvPr id="72" name="Straight Arrow Connector 71">
            <a:extLst>
              <a:ext uri="{FF2B5EF4-FFF2-40B4-BE49-F238E27FC236}">
                <a16:creationId xmlns:a16="http://schemas.microsoft.com/office/drawing/2014/main" id="{8D5A122C-88A3-4C17-B44B-4CAC6A76599E}"/>
              </a:ext>
            </a:extLst>
          </p:cNvPr>
          <p:cNvCxnSpPr>
            <a:cxnSpLocks/>
          </p:cNvCxnSpPr>
          <p:nvPr/>
        </p:nvCxnSpPr>
        <p:spPr>
          <a:xfrm flipH="1" flipV="1">
            <a:off x="7642870" y="2312463"/>
            <a:ext cx="10536" cy="822935"/>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A6575BD-C664-404D-BD71-E65274EB2196}"/>
              </a:ext>
            </a:extLst>
          </p:cNvPr>
          <p:cNvSpPr txBox="1"/>
          <p:nvPr/>
        </p:nvSpPr>
        <p:spPr>
          <a:xfrm>
            <a:off x="6986645" y="2750208"/>
            <a:ext cx="500457" cy="369332"/>
          </a:xfrm>
          <a:prstGeom prst="rect">
            <a:avLst/>
          </a:prstGeom>
          <a:noFill/>
        </p:spPr>
        <p:txBody>
          <a:bodyPr wrap="none" rtlCol="0">
            <a:spAutoFit/>
          </a:bodyPr>
          <a:lstStyle/>
          <a:p>
            <a:pPr algn="ctr"/>
            <a:r>
              <a:rPr lang="en-US" sz="900" b="1" dirty="0">
                <a:solidFill>
                  <a:schemeClr val="accent6">
                    <a:lumMod val="50000"/>
                  </a:schemeClr>
                </a:solidFill>
              </a:rPr>
              <a:t>NADH </a:t>
            </a:r>
          </a:p>
          <a:p>
            <a:pPr algn="ctr"/>
            <a:r>
              <a:rPr lang="en-US" sz="900" b="1" dirty="0">
                <a:solidFill>
                  <a:schemeClr val="accent6">
                    <a:lumMod val="50000"/>
                  </a:schemeClr>
                </a:solidFill>
              </a:rPr>
              <a:t>+ H</a:t>
            </a:r>
            <a:r>
              <a:rPr lang="en-US" sz="900" b="1" baseline="30000" dirty="0">
                <a:solidFill>
                  <a:schemeClr val="accent6">
                    <a:lumMod val="50000"/>
                  </a:schemeClr>
                </a:solidFill>
              </a:rPr>
              <a:t>+</a:t>
            </a:r>
          </a:p>
        </p:txBody>
      </p:sp>
      <p:grpSp>
        <p:nvGrpSpPr>
          <p:cNvPr id="80" name="Group 79">
            <a:extLst>
              <a:ext uri="{FF2B5EF4-FFF2-40B4-BE49-F238E27FC236}">
                <a16:creationId xmlns:a16="http://schemas.microsoft.com/office/drawing/2014/main" id="{AFE3D6D6-BF88-4AD6-B194-4328B3ED6123}"/>
              </a:ext>
            </a:extLst>
          </p:cNvPr>
          <p:cNvGrpSpPr/>
          <p:nvPr/>
        </p:nvGrpSpPr>
        <p:grpSpPr>
          <a:xfrm>
            <a:off x="7241519" y="3189692"/>
            <a:ext cx="619965" cy="1145119"/>
            <a:chOff x="6395120" y="4439202"/>
            <a:chExt cx="619965" cy="1145119"/>
          </a:xfrm>
        </p:grpSpPr>
        <p:pic>
          <p:nvPicPr>
            <p:cNvPr id="78" name="Picture 77" descr="A picture containing indoor, hanging, computer, table&#10;&#10;Description automatically generated">
              <a:extLst>
                <a:ext uri="{FF2B5EF4-FFF2-40B4-BE49-F238E27FC236}">
                  <a16:creationId xmlns:a16="http://schemas.microsoft.com/office/drawing/2014/main" id="{963A23D3-F8A9-4B63-84C8-044F326A6F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202" t="73044" r="36509"/>
            <a:stretch/>
          </p:blipFill>
          <p:spPr>
            <a:xfrm>
              <a:off x="6531429" y="4439202"/>
              <a:ext cx="483656" cy="1145119"/>
            </a:xfrm>
            <a:prstGeom prst="rect">
              <a:avLst/>
            </a:prstGeom>
          </p:spPr>
        </p:pic>
        <p:sp>
          <p:nvSpPr>
            <p:cNvPr id="79" name="Rectangle 78">
              <a:extLst>
                <a:ext uri="{FF2B5EF4-FFF2-40B4-BE49-F238E27FC236}">
                  <a16:creationId xmlns:a16="http://schemas.microsoft.com/office/drawing/2014/main" id="{489C261F-CA95-48C6-902E-CDC456ECC2EE}"/>
                </a:ext>
              </a:extLst>
            </p:cNvPr>
            <p:cNvSpPr/>
            <p:nvPr/>
          </p:nvSpPr>
          <p:spPr>
            <a:xfrm>
              <a:off x="6395120" y="5226557"/>
              <a:ext cx="244219" cy="20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77073C9C-9965-471C-8E41-BB1420D81E41}"/>
              </a:ext>
            </a:extLst>
          </p:cNvPr>
          <p:cNvGrpSpPr/>
          <p:nvPr/>
        </p:nvGrpSpPr>
        <p:grpSpPr>
          <a:xfrm>
            <a:off x="5258235" y="3108328"/>
            <a:ext cx="776831" cy="1077446"/>
            <a:chOff x="5079284" y="3568735"/>
            <a:chExt cx="776831" cy="1077446"/>
          </a:xfrm>
        </p:grpSpPr>
        <p:pic>
          <p:nvPicPr>
            <p:cNvPr id="82" name="Picture 81" descr="A picture containing indoor, hanging, computer, table&#10;&#10;Description automatically generated">
              <a:extLst>
                <a:ext uri="{FF2B5EF4-FFF2-40B4-BE49-F238E27FC236}">
                  <a16:creationId xmlns:a16="http://schemas.microsoft.com/office/drawing/2014/main" id="{5986CA17-A564-4538-862B-FA82A0F7425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46" t="54641" r="51781" b="23024"/>
            <a:stretch/>
          </p:blipFill>
          <p:spPr>
            <a:xfrm>
              <a:off x="5295805" y="3697357"/>
              <a:ext cx="518705" cy="948824"/>
            </a:xfrm>
            <a:prstGeom prst="rect">
              <a:avLst/>
            </a:prstGeom>
          </p:spPr>
        </p:pic>
        <p:sp>
          <p:nvSpPr>
            <p:cNvPr id="83" name="Rectangle 82">
              <a:extLst>
                <a:ext uri="{FF2B5EF4-FFF2-40B4-BE49-F238E27FC236}">
                  <a16:creationId xmlns:a16="http://schemas.microsoft.com/office/drawing/2014/main" id="{F4A29CA8-A655-4556-81E7-D51BE73B3F2C}"/>
                </a:ext>
              </a:extLst>
            </p:cNvPr>
            <p:cNvSpPr/>
            <p:nvPr/>
          </p:nvSpPr>
          <p:spPr>
            <a:xfrm>
              <a:off x="5618104" y="365704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E8191FF-FE07-4BE0-B157-0DEEEBFA3F69}"/>
                </a:ext>
              </a:extLst>
            </p:cNvPr>
            <p:cNvSpPr/>
            <p:nvPr/>
          </p:nvSpPr>
          <p:spPr>
            <a:xfrm>
              <a:off x="5133658" y="3568735"/>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E9900EC-03DE-4254-B8A9-76FA0FE0970E}"/>
                </a:ext>
              </a:extLst>
            </p:cNvPr>
            <p:cNvSpPr/>
            <p:nvPr/>
          </p:nvSpPr>
          <p:spPr>
            <a:xfrm>
              <a:off x="5121342" y="4334634"/>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07312E3-4CAB-4984-94B0-E0FD58F15D33}"/>
                </a:ext>
              </a:extLst>
            </p:cNvPr>
            <p:cNvSpPr/>
            <p:nvPr/>
          </p:nvSpPr>
          <p:spPr>
            <a:xfrm>
              <a:off x="5079284" y="409369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53CAAD3C-E337-4B4C-AA6F-8A9D0CCED77D}"/>
              </a:ext>
            </a:extLst>
          </p:cNvPr>
          <p:cNvGrpSpPr/>
          <p:nvPr/>
        </p:nvGrpSpPr>
        <p:grpSpPr>
          <a:xfrm>
            <a:off x="858983" y="3100562"/>
            <a:ext cx="1383136" cy="1388748"/>
            <a:chOff x="3259587" y="3939946"/>
            <a:chExt cx="1383136" cy="1388748"/>
          </a:xfrm>
        </p:grpSpPr>
        <p:pic>
          <p:nvPicPr>
            <p:cNvPr id="88" name="Picture 87" descr="A picture containing indoor, hanging, computer, table&#10;&#10;Description automatically generated">
              <a:extLst>
                <a:ext uri="{FF2B5EF4-FFF2-40B4-BE49-F238E27FC236}">
                  <a16:creationId xmlns:a16="http://schemas.microsoft.com/office/drawing/2014/main" id="{75771B92-84DA-448A-AA5E-744B467E828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91" name="Rectangle 90">
              <a:extLst>
                <a:ext uri="{FF2B5EF4-FFF2-40B4-BE49-F238E27FC236}">
                  <a16:creationId xmlns:a16="http://schemas.microsoft.com/office/drawing/2014/main" id="{782E1D63-AFB5-4403-8491-45DF71557CCF}"/>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95686B61-5AC2-4899-B98A-B8D5FAA00E8B}"/>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Pyruvate</a:t>
              </a:r>
            </a:p>
            <a:p>
              <a:pPr algn="ctr"/>
              <a:r>
                <a:rPr lang="en-US" sz="1200" b="1" i="1" dirty="0">
                  <a:solidFill>
                    <a:schemeClr val="accent1">
                      <a:lumMod val="50000"/>
                    </a:schemeClr>
                  </a:solidFill>
                </a:rPr>
                <a:t>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89" name="Straight Arrow Connector 88">
              <a:extLst>
                <a:ext uri="{FF2B5EF4-FFF2-40B4-BE49-F238E27FC236}">
                  <a16:creationId xmlns:a16="http://schemas.microsoft.com/office/drawing/2014/main" id="{A92A2023-0018-4457-9EA8-A31885A1DA65}"/>
                </a:ext>
              </a:extLst>
            </p:cNvPr>
            <p:cNvCxnSpPr>
              <a:cxnSpLocks/>
            </p:cNvCxnSpPr>
            <p:nvPr/>
          </p:nvCxnSpPr>
          <p:spPr>
            <a:xfrm flipH="1">
              <a:off x="3504951" y="4556288"/>
              <a:ext cx="776812" cy="0"/>
            </a:xfrm>
            <a:prstGeom prst="straightConnector1">
              <a:avLst/>
            </a:prstGeom>
            <a:ln w="57150">
              <a:solidFill>
                <a:srgbClr val="D3561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E27FCEAC-1A50-4625-BDFC-32129E202FF2}"/>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CB667647-1592-4035-9391-1D0930891A08}"/>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8">
                <p14:nvContentPartPr>
                  <p14:cNvPr id="122" name="Ink 121">
                    <a:extLst>
                      <a:ext uri="{FF2B5EF4-FFF2-40B4-BE49-F238E27FC236}">
                        <a16:creationId xmlns:a16="http://schemas.microsoft.com/office/drawing/2014/main" id="{98616E7A-368B-4042-AC22-1E4F07C9C3F7}"/>
                      </a:ext>
                    </a:extLst>
                  </p14:cNvPr>
                  <p14:cNvContentPartPr/>
                  <p14:nvPr/>
                </p14:nvContentPartPr>
                <p14:xfrm>
                  <a:off x="4114590" y="4721085"/>
                  <a:ext cx="4680" cy="31680"/>
                </p14:xfrm>
              </p:contentPart>
            </mc:Choice>
            <mc:Fallback xmlns="">
              <p:pic>
                <p:nvPicPr>
                  <p:cNvPr id="122" name="Ink 121">
                    <a:extLst>
                      <a:ext uri="{FF2B5EF4-FFF2-40B4-BE49-F238E27FC236}">
                        <a16:creationId xmlns:a16="http://schemas.microsoft.com/office/drawing/2014/main" id="{98616E7A-368B-4042-AC22-1E4F07C9C3F7}"/>
                      </a:ext>
                    </a:extLst>
                  </p:cNvPr>
                  <p:cNvPicPr/>
                  <p:nvPr/>
                </p:nvPicPr>
                <p:blipFill>
                  <a:blip r:embed="rId9"/>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3" name="Ink 122">
                    <a:extLst>
                      <a:ext uri="{FF2B5EF4-FFF2-40B4-BE49-F238E27FC236}">
                        <a16:creationId xmlns:a16="http://schemas.microsoft.com/office/drawing/2014/main" id="{4C69A3D1-0E20-4BFB-A6A8-71702ABC8374}"/>
                      </a:ext>
                    </a:extLst>
                  </p14:cNvPr>
                  <p14:cNvContentPartPr/>
                  <p14:nvPr/>
                </p14:nvContentPartPr>
                <p14:xfrm>
                  <a:off x="4117830" y="4721085"/>
                  <a:ext cx="9000" cy="9000"/>
                </p14:xfrm>
              </p:contentPart>
            </mc:Choice>
            <mc:Fallback xmlns="">
              <p:pic>
                <p:nvPicPr>
                  <p:cNvPr id="123" name="Ink 122">
                    <a:extLst>
                      <a:ext uri="{FF2B5EF4-FFF2-40B4-BE49-F238E27FC236}">
                        <a16:creationId xmlns:a16="http://schemas.microsoft.com/office/drawing/2014/main" id="{4C69A3D1-0E20-4BFB-A6A8-71702ABC8374}"/>
                      </a:ext>
                    </a:extLst>
                  </p:cNvPr>
                  <p:cNvPicPr/>
                  <p:nvPr/>
                </p:nvPicPr>
                <p:blipFill>
                  <a:blip r:embed="rId11"/>
                  <a:stretch>
                    <a:fillRect/>
                  </a:stretch>
                </p:blipFill>
                <p:spPr>
                  <a:xfrm>
                    <a:off x="4108830" y="4712085"/>
                    <a:ext cx="26640" cy="26640"/>
                  </a:xfrm>
                  <a:prstGeom prst="rect">
                    <a:avLst/>
                  </a:prstGeom>
                </p:spPr>
              </p:pic>
            </mc:Fallback>
          </mc:AlternateContent>
        </p:grpSp>
        <p:grpSp>
          <p:nvGrpSpPr>
            <p:cNvPr id="129" name="Group 128">
              <a:extLst>
                <a:ext uri="{FF2B5EF4-FFF2-40B4-BE49-F238E27FC236}">
                  <a16:creationId xmlns:a16="http://schemas.microsoft.com/office/drawing/2014/main" id="{0112D3A5-432F-4E30-8DE2-B3016A358257}"/>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12">
                <p14:nvContentPartPr>
                  <p14:cNvPr id="125" name="Ink 124">
                    <a:extLst>
                      <a:ext uri="{FF2B5EF4-FFF2-40B4-BE49-F238E27FC236}">
                        <a16:creationId xmlns:a16="http://schemas.microsoft.com/office/drawing/2014/main" id="{5D7E984C-B37A-4E86-B12C-C89BBC7D17DB}"/>
                      </a:ext>
                    </a:extLst>
                  </p14:cNvPr>
                  <p14:cNvContentPartPr/>
                  <p14:nvPr/>
                </p14:nvContentPartPr>
                <p14:xfrm>
                  <a:off x="4206750" y="4705245"/>
                  <a:ext cx="360" cy="60480"/>
                </p14:xfrm>
              </p:contentPart>
            </mc:Choice>
            <mc:Fallback xmlns="">
              <p:pic>
                <p:nvPicPr>
                  <p:cNvPr id="125" name="Ink 124">
                    <a:extLst>
                      <a:ext uri="{FF2B5EF4-FFF2-40B4-BE49-F238E27FC236}">
                        <a16:creationId xmlns:a16="http://schemas.microsoft.com/office/drawing/2014/main" id="{5D7E984C-B37A-4E86-B12C-C89BBC7D17DB}"/>
                      </a:ext>
                    </a:extLst>
                  </p:cNvPr>
                  <p:cNvPicPr/>
                  <p:nvPr/>
                </p:nvPicPr>
                <p:blipFill>
                  <a:blip r:embed="rId13"/>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6" name="Ink 125">
                    <a:extLst>
                      <a:ext uri="{FF2B5EF4-FFF2-40B4-BE49-F238E27FC236}">
                        <a16:creationId xmlns:a16="http://schemas.microsoft.com/office/drawing/2014/main" id="{18BE8C38-909B-40C5-9A0F-A1D3A83BEDC3}"/>
                      </a:ext>
                    </a:extLst>
                  </p14:cNvPr>
                  <p14:cNvContentPartPr/>
                  <p14:nvPr/>
                </p14:nvContentPartPr>
                <p14:xfrm>
                  <a:off x="4212870" y="4682925"/>
                  <a:ext cx="3960" cy="83880"/>
                </p14:xfrm>
              </p:contentPart>
            </mc:Choice>
            <mc:Fallback xmlns="">
              <p:pic>
                <p:nvPicPr>
                  <p:cNvPr id="126" name="Ink 125">
                    <a:extLst>
                      <a:ext uri="{FF2B5EF4-FFF2-40B4-BE49-F238E27FC236}">
                        <a16:creationId xmlns:a16="http://schemas.microsoft.com/office/drawing/2014/main" id="{18BE8C38-909B-40C5-9A0F-A1D3A83BEDC3}"/>
                      </a:ext>
                    </a:extLst>
                  </p:cNvPr>
                  <p:cNvPicPr/>
                  <p:nvPr/>
                </p:nvPicPr>
                <p:blipFill>
                  <a:blip r:embed="rId15"/>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7" name="Ink 126">
                    <a:extLst>
                      <a:ext uri="{FF2B5EF4-FFF2-40B4-BE49-F238E27FC236}">
                        <a16:creationId xmlns:a16="http://schemas.microsoft.com/office/drawing/2014/main" id="{D98BFE3F-FC5A-4FC9-BBFA-A81629A692BA}"/>
                      </a:ext>
                    </a:extLst>
                  </p14:cNvPr>
                  <p14:cNvContentPartPr/>
                  <p14:nvPr/>
                </p14:nvContentPartPr>
                <p14:xfrm>
                  <a:off x="4220790" y="4714605"/>
                  <a:ext cx="18000" cy="36000"/>
                </p14:xfrm>
              </p:contentPart>
            </mc:Choice>
            <mc:Fallback xmlns="">
              <p:pic>
                <p:nvPicPr>
                  <p:cNvPr id="127" name="Ink 126">
                    <a:extLst>
                      <a:ext uri="{FF2B5EF4-FFF2-40B4-BE49-F238E27FC236}">
                        <a16:creationId xmlns:a16="http://schemas.microsoft.com/office/drawing/2014/main" id="{D98BFE3F-FC5A-4FC9-BBFA-A81629A692BA}"/>
                      </a:ext>
                    </a:extLst>
                  </p:cNvPr>
                  <p:cNvPicPr/>
                  <p:nvPr/>
                </p:nvPicPr>
                <p:blipFill>
                  <a:blip r:embed="rId17"/>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8" name="Ink 127">
                    <a:extLst>
                      <a:ext uri="{FF2B5EF4-FFF2-40B4-BE49-F238E27FC236}">
                        <a16:creationId xmlns:a16="http://schemas.microsoft.com/office/drawing/2014/main" id="{C56E5C67-8C0B-40C3-BEB3-618F1E066FB6}"/>
                      </a:ext>
                    </a:extLst>
                  </p14:cNvPr>
                  <p14:cNvContentPartPr/>
                  <p14:nvPr/>
                </p14:nvContentPartPr>
                <p14:xfrm>
                  <a:off x="4212870" y="4701645"/>
                  <a:ext cx="3960" cy="42480"/>
                </p14:xfrm>
              </p:contentPart>
            </mc:Choice>
            <mc:Fallback xmlns="">
              <p:pic>
                <p:nvPicPr>
                  <p:cNvPr id="128" name="Ink 127">
                    <a:extLst>
                      <a:ext uri="{FF2B5EF4-FFF2-40B4-BE49-F238E27FC236}">
                        <a16:creationId xmlns:a16="http://schemas.microsoft.com/office/drawing/2014/main" id="{C56E5C67-8C0B-40C3-BEB3-618F1E066FB6}"/>
                      </a:ext>
                    </a:extLst>
                  </p:cNvPr>
                  <p:cNvPicPr/>
                  <p:nvPr/>
                </p:nvPicPr>
                <p:blipFill>
                  <a:blip r:embed="rId19"/>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30" name="Ink 129">
                  <a:extLst>
                    <a:ext uri="{FF2B5EF4-FFF2-40B4-BE49-F238E27FC236}">
                      <a16:creationId xmlns:a16="http://schemas.microsoft.com/office/drawing/2014/main" id="{38914C43-4F53-46B7-B0CC-C999AD81C800}"/>
                    </a:ext>
                  </a:extLst>
                </p14:cNvPr>
                <p14:cNvContentPartPr/>
                <p14:nvPr/>
              </p14:nvContentPartPr>
              <p14:xfrm>
                <a:off x="3620310" y="4951125"/>
                <a:ext cx="228240" cy="149040"/>
              </p14:xfrm>
            </p:contentPart>
          </mc:Choice>
          <mc:Fallback xmlns="">
            <p:pic>
              <p:nvPicPr>
                <p:cNvPr id="130" name="Ink 129">
                  <a:extLst>
                    <a:ext uri="{FF2B5EF4-FFF2-40B4-BE49-F238E27FC236}">
                      <a16:creationId xmlns:a16="http://schemas.microsoft.com/office/drawing/2014/main" id="{38914C43-4F53-46B7-B0CC-C999AD81C800}"/>
                    </a:ext>
                  </a:extLst>
                </p:cNvPr>
                <p:cNvPicPr/>
                <p:nvPr/>
              </p:nvPicPr>
              <p:blipFill>
                <a:blip r:embed="rId21"/>
                <a:stretch>
                  <a:fillRect/>
                </a:stretch>
              </p:blipFill>
              <p:spPr>
                <a:xfrm>
                  <a:off x="3611670" y="4942485"/>
                  <a:ext cx="245880" cy="166680"/>
                </a:xfrm>
                <a:prstGeom prst="rect">
                  <a:avLst/>
                </a:prstGeom>
              </p:spPr>
            </p:pic>
          </mc:Fallback>
        </mc:AlternateContent>
        <p:grpSp>
          <p:nvGrpSpPr>
            <p:cNvPr id="131" name="Group 130">
              <a:extLst>
                <a:ext uri="{FF2B5EF4-FFF2-40B4-BE49-F238E27FC236}">
                  <a16:creationId xmlns:a16="http://schemas.microsoft.com/office/drawing/2014/main" id="{92F5D942-BE0D-4B34-A99D-C977861421FE}"/>
                </a:ext>
              </a:extLst>
            </p:cNvPr>
            <p:cNvGrpSpPr/>
            <p:nvPr/>
          </p:nvGrpSpPr>
          <p:grpSpPr>
            <a:xfrm>
              <a:off x="3600664" y="4871635"/>
              <a:ext cx="372012" cy="457059"/>
              <a:chOff x="3112790" y="3826845"/>
              <a:chExt cx="372012" cy="457059"/>
            </a:xfrm>
          </p:grpSpPr>
          <p:grpSp>
            <p:nvGrpSpPr>
              <p:cNvPr id="119" name="Group 118">
                <a:extLst>
                  <a:ext uri="{FF2B5EF4-FFF2-40B4-BE49-F238E27FC236}">
                    <a16:creationId xmlns:a16="http://schemas.microsoft.com/office/drawing/2014/main" id="{BB8789D3-D468-4911-9304-742F04E3ACB5}"/>
                  </a:ext>
                </a:extLst>
              </p:cNvPr>
              <p:cNvGrpSpPr/>
              <p:nvPr/>
            </p:nvGrpSpPr>
            <p:grpSpPr>
              <a:xfrm>
                <a:off x="3112790" y="3837627"/>
                <a:ext cx="372012" cy="446277"/>
                <a:chOff x="1972923" y="4000995"/>
                <a:chExt cx="372012" cy="446277"/>
              </a:xfrm>
            </p:grpSpPr>
            <p:pic>
              <p:nvPicPr>
                <p:cNvPr id="95" name="Picture 94" descr="A picture containing indoor, hanging, computer, table&#10;&#10;Description automatically generated">
                  <a:extLst>
                    <a:ext uri="{FF2B5EF4-FFF2-40B4-BE49-F238E27FC236}">
                      <a16:creationId xmlns:a16="http://schemas.microsoft.com/office/drawing/2014/main" id="{B46392DB-6BB7-49E3-AD5B-4B1931CDE0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14" name="Group 113">
                  <a:extLst>
                    <a:ext uri="{FF2B5EF4-FFF2-40B4-BE49-F238E27FC236}">
                      <a16:creationId xmlns:a16="http://schemas.microsoft.com/office/drawing/2014/main" id="{A8EE6035-42D5-4ED9-B5CF-AEC4019AF5E6}"/>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22">
                    <p14:nvContentPartPr>
                      <p14:cNvPr id="97" name="Ink 96">
                        <a:extLst>
                          <a:ext uri="{FF2B5EF4-FFF2-40B4-BE49-F238E27FC236}">
                            <a16:creationId xmlns:a16="http://schemas.microsoft.com/office/drawing/2014/main" id="{72510725-4DE1-4F31-A014-C8F128B8DD06}"/>
                          </a:ext>
                        </a:extLst>
                      </p14:cNvPr>
                      <p14:cNvContentPartPr/>
                      <p14:nvPr/>
                    </p14:nvContentPartPr>
                    <p14:xfrm>
                      <a:off x="2196510" y="4032045"/>
                      <a:ext cx="23040" cy="24840"/>
                    </p14:xfrm>
                  </p:contentPart>
                </mc:Choice>
                <mc:Fallback xmlns="">
                  <p:pic>
                    <p:nvPicPr>
                      <p:cNvPr id="97" name="Ink 96">
                        <a:extLst>
                          <a:ext uri="{FF2B5EF4-FFF2-40B4-BE49-F238E27FC236}">
                            <a16:creationId xmlns:a16="http://schemas.microsoft.com/office/drawing/2014/main" id="{72510725-4DE1-4F31-A014-C8F128B8DD06}"/>
                          </a:ext>
                        </a:extLst>
                      </p:cNvPr>
                      <p:cNvPicPr/>
                      <p:nvPr/>
                    </p:nvPicPr>
                    <p:blipFill>
                      <a:blip r:embed="rId23"/>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8" name="Ink 97">
                        <a:extLst>
                          <a:ext uri="{FF2B5EF4-FFF2-40B4-BE49-F238E27FC236}">
                            <a16:creationId xmlns:a16="http://schemas.microsoft.com/office/drawing/2014/main" id="{0F9AEB5E-48B1-4AAD-8301-3C44F76538B8}"/>
                          </a:ext>
                        </a:extLst>
                      </p14:cNvPr>
                      <p14:cNvContentPartPr/>
                      <p14:nvPr/>
                    </p14:nvContentPartPr>
                    <p14:xfrm>
                      <a:off x="2183910" y="4066965"/>
                      <a:ext cx="360" cy="360"/>
                    </p14:xfrm>
                  </p:contentPart>
                </mc:Choice>
                <mc:Fallback xmlns="">
                  <p:pic>
                    <p:nvPicPr>
                      <p:cNvPr id="98" name="Ink 97">
                        <a:extLst>
                          <a:ext uri="{FF2B5EF4-FFF2-40B4-BE49-F238E27FC236}">
                            <a16:creationId xmlns:a16="http://schemas.microsoft.com/office/drawing/2014/main" id="{0F9AEB5E-48B1-4AAD-8301-3C44F76538B8}"/>
                          </a:ext>
                        </a:extLst>
                      </p:cNvPr>
                      <p:cNvPicPr/>
                      <p:nvPr/>
                    </p:nvPicPr>
                    <p:blipFill>
                      <a:blip r:embed="rId25"/>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0" name="Ink 99">
                        <a:extLst>
                          <a:ext uri="{FF2B5EF4-FFF2-40B4-BE49-F238E27FC236}">
                            <a16:creationId xmlns:a16="http://schemas.microsoft.com/office/drawing/2014/main" id="{C98D69F2-642B-43A3-883E-3406CEFAD6D6}"/>
                          </a:ext>
                        </a:extLst>
                      </p14:cNvPr>
                      <p14:cNvContentPartPr/>
                      <p14:nvPr/>
                    </p14:nvContentPartPr>
                    <p14:xfrm>
                      <a:off x="2181030" y="4054365"/>
                      <a:ext cx="360" cy="360"/>
                    </p14:xfrm>
                  </p:contentPart>
                </mc:Choice>
                <mc:Fallback xmlns="">
                  <p:pic>
                    <p:nvPicPr>
                      <p:cNvPr id="100" name="Ink 99">
                        <a:extLst>
                          <a:ext uri="{FF2B5EF4-FFF2-40B4-BE49-F238E27FC236}">
                            <a16:creationId xmlns:a16="http://schemas.microsoft.com/office/drawing/2014/main" id="{C98D69F2-642B-43A3-883E-3406CEFAD6D6}"/>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1" name="Ink 100">
                        <a:extLst>
                          <a:ext uri="{FF2B5EF4-FFF2-40B4-BE49-F238E27FC236}">
                            <a16:creationId xmlns:a16="http://schemas.microsoft.com/office/drawing/2014/main" id="{B55A44A6-9BB9-462B-851D-FFB0D5E42B43}"/>
                          </a:ext>
                        </a:extLst>
                      </p14:cNvPr>
                      <p14:cNvContentPartPr/>
                      <p14:nvPr/>
                    </p14:nvContentPartPr>
                    <p14:xfrm>
                      <a:off x="2181030" y="4054365"/>
                      <a:ext cx="360" cy="360"/>
                    </p14:xfrm>
                  </p:contentPart>
                </mc:Choice>
                <mc:Fallback xmlns="">
                  <p:pic>
                    <p:nvPicPr>
                      <p:cNvPr id="101" name="Ink 100">
                        <a:extLst>
                          <a:ext uri="{FF2B5EF4-FFF2-40B4-BE49-F238E27FC236}">
                            <a16:creationId xmlns:a16="http://schemas.microsoft.com/office/drawing/2014/main" id="{B55A44A6-9BB9-462B-851D-FFB0D5E42B43}"/>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2" name="Ink 101">
                        <a:extLst>
                          <a:ext uri="{FF2B5EF4-FFF2-40B4-BE49-F238E27FC236}">
                            <a16:creationId xmlns:a16="http://schemas.microsoft.com/office/drawing/2014/main" id="{85167406-FC11-4B21-93C3-4569158767CC}"/>
                          </a:ext>
                        </a:extLst>
                      </p14:cNvPr>
                      <p14:cNvContentPartPr/>
                      <p14:nvPr/>
                    </p14:nvContentPartPr>
                    <p14:xfrm>
                      <a:off x="2183910" y="4047885"/>
                      <a:ext cx="360" cy="360"/>
                    </p14:xfrm>
                  </p:contentPart>
                </mc:Choice>
                <mc:Fallback xmlns="">
                  <p:pic>
                    <p:nvPicPr>
                      <p:cNvPr id="102" name="Ink 101">
                        <a:extLst>
                          <a:ext uri="{FF2B5EF4-FFF2-40B4-BE49-F238E27FC236}">
                            <a16:creationId xmlns:a16="http://schemas.microsoft.com/office/drawing/2014/main" id="{85167406-FC11-4B21-93C3-4569158767CC}"/>
                          </a:ext>
                        </a:extLst>
                      </p:cNvPr>
                      <p:cNvPicPr/>
                      <p:nvPr/>
                    </p:nvPicPr>
                    <p:blipFill>
                      <a:blip r:embed="rId25"/>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4" name="Ink 103">
                        <a:extLst>
                          <a:ext uri="{FF2B5EF4-FFF2-40B4-BE49-F238E27FC236}">
                            <a16:creationId xmlns:a16="http://schemas.microsoft.com/office/drawing/2014/main" id="{F9C47A29-29FA-4A8A-BFE4-0A2E0D24575F}"/>
                          </a:ext>
                        </a:extLst>
                      </p14:cNvPr>
                      <p14:cNvContentPartPr/>
                      <p14:nvPr/>
                    </p14:nvContentPartPr>
                    <p14:xfrm>
                      <a:off x="2196870" y="4063725"/>
                      <a:ext cx="360" cy="360"/>
                    </p14:xfrm>
                  </p:contentPart>
                </mc:Choice>
                <mc:Fallback xmlns="">
                  <p:pic>
                    <p:nvPicPr>
                      <p:cNvPr id="104" name="Ink 103">
                        <a:extLst>
                          <a:ext uri="{FF2B5EF4-FFF2-40B4-BE49-F238E27FC236}">
                            <a16:creationId xmlns:a16="http://schemas.microsoft.com/office/drawing/2014/main" id="{F9C47A29-29FA-4A8A-BFE4-0A2E0D24575F}"/>
                          </a:ext>
                        </a:extLst>
                      </p:cNvPr>
                      <p:cNvPicPr/>
                      <p:nvPr/>
                    </p:nvPicPr>
                    <p:blipFill>
                      <a:blip r:embed="rId25"/>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6" name="Ink 105">
                        <a:extLst>
                          <a:ext uri="{FF2B5EF4-FFF2-40B4-BE49-F238E27FC236}">
                            <a16:creationId xmlns:a16="http://schemas.microsoft.com/office/drawing/2014/main" id="{A0E0561D-C9E3-49BF-97B0-DA997983A42D}"/>
                          </a:ext>
                        </a:extLst>
                      </p14:cNvPr>
                      <p14:cNvContentPartPr/>
                      <p14:nvPr/>
                    </p14:nvContentPartPr>
                    <p14:xfrm>
                      <a:off x="2181030" y="4066965"/>
                      <a:ext cx="360" cy="360"/>
                    </p14:xfrm>
                  </p:contentPart>
                </mc:Choice>
                <mc:Fallback xmlns="">
                  <p:pic>
                    <p:nvPicPr>
                      <p:cNvPr id="106" name="Ink 105">
                        <a:extLst>
                          <a:ext uri="{FF2B5EF4-FFF2-40B4-BE49-F238E27FC236}">
                            <a16:creationId xmlns:a16="http://schemas.microsoft.com/office/drawing/2014/main" id="{A0E0561D-C9E3-49BF-97B0-DA997983A42D}"/>
                          </a:ext>
                        </a:extLst>
                      </p:cNvPr>
                      <p:cNvPicPr/>
                      <p:nvPr/>
                    </p:nvPicPr>
                    <p:blipFill>
                      <a:blip r:embed="rId25"/>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7" name="Ink 106">
                        <a:extLst>
                          <a:ext uri="{FF2B5EF4-FFF2-40B4-BE49-F238E27FC236}">
                            <a16:creationId xmlns:a16="http://schemas.microsoft.com/office/drawing/2014/main" id="{0FFC1A7C-1E73-4357-A957-89339D8552B7}"/>
                          </a:ext>
                        </a:extLst>
                      </p14:cNvPr>
                      <p14:cNvContentPartPr/>
                      <p14:nvPr/>
                    </p14:nvContentPartPr>
                    <p14:xfrm>
                      <a:off x="2183910" y="4073085"/>
                      <a:ext cx="360" cy="360"/>
                    </p14:xfrm>
                  </p:contentPart>
                </mc:Choice>
                <mc:Fallback xmlns="">
                  <p:pic>
                    <p:nvPicPr>
                      <p:cNvPr id="107" name="Ink 106">
                        <a:extLst>
                          <a:ext uri="{FF2B5EF4-FFF2-40B4-BE49-F238E27FC236}">
                            <a16:creationId xmlns:a16="http://schemas.microsoft.com/office/drawing/2014/main" id="{0FFC1A7C-1E73-4357-A957-89339D8552B7}"/>
                          </a:ext>
                        </a:extLst>
                      </p:cNvPr>
                      <p:cNvPicPr/>
                      <p:nvPr/>
                    </p:nvPicPr>
                    <p:blipFill>
                      <a:blip r:embed="rId25"/>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9" name="Ink 108">
                        <a:extLst>
                          <a:ext uri="{FF2B5EF4-FFF2-40B4-BE49-F238E27FC236}">
                            <a16:creationId xmlns:a16="http://schemas.microsoft.com/office/drawing/2014/main" id="{888ECDC9-B5FC-4168-9C4E-97395DA4B59E}"/>
                          </a:ext>
                        </a:extLst>
                      </p14:cNvPr>
                      <p14:cNvContentPartPr/>
                      <p14:nvPr/>
                    </p14:nvContentPartPr>
                    <p14:xfrm>
                      <a:off x="2193630" y="4073085"/>
                      <a:ext cx="360" cy="360"/>
                    </p14:xfrm>
                  </p:contentPart>
                </mc:Choice>
                <mc:Fallback xmlns="">
                  <p:pic>
                    <p:nvPicPr>
                      <p:cNvPr id="109" name="Ink 108">
                        <a:extLst>
                          <a:ext uri="{FF2B5EF4-FFF2-40B4-BE49-F238E27FC236}">
                            <a16:creationId xmlns:a16="http://schemas.microsoft.com/office/drawing/2014/main" id="{888ECDC9-B5FC-4168-9C4E-97395DA4B59E}"/>
                          </a:ext>
                        </a:extLst>
                      </p:cNvPr>
                      <p:cNvPicPr/>
                      <p:nvPr/>
                    </p:nvPicPr>
                    <p:blipFill>
                      <a:blip r:embed="rId25"/>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1" name="Ink 110">
                        <a:extLst>
                          <a:ext uri="{FF2B5EF4-FFF2-40B4-BE49-F238E27FC236}">
                            <a16:creationId xmlns:a16="http://schemas.microsoft.com/office/drawing/2014/main" id="{4BCC4D91-5EC6-4CD6-8FE4-AEDDE97C9F96}"/>
                          </a:ext>
                        </a:extLst>
                      </p14:cNvPr>
                      <p14:cNvContentPartPr/>
                      <p14:nvPr/>
                    </p14:nvContentPartPr>
                    <p14:xfrm>
                      <a:off x="2183910" y="4079565"/>
                      <a:ext cx="360" cy="360"/>
                    </p14:xfrm>
                  </p:contentPart>
                </mc:Choice>
                <mc:Fallback xmlns="">
                  <p:pic>
                    <p:nvPicPr>
                      <p:cNvPr id="111" name="Ink 110">
                        <a:extLst>
                          <a:ext uri="{FF2B5EF4-FFF2-40B4-BE49-F238E27FC236}">
                            <a16:creationId xmlns:a16="http://schemas.microsoft.com/office/drawing/2014/main" id="{4BCC4D91-5EC6-4CD6-8FE4-AEDDE97C9F96}"/>
                          </a:ext>
                        </a:extLst>
                      </p:cNvPr>
                      <p:cNvPicPr/>
                      <p:nvPr/>
                    </p:nvPicPr>
                    <p:blipFill>
                      <a:blip r:embed="rId25"/>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3" name="Ink 112">
                        <a:extLst>
                          <a:ext uri="{FF2B5EF4-FFF2-40B4-BE49-F238E27FC236}">
                            <a16:creationId xmlns:a16="http://schemas.microsoft.com/office/drawing/2014/main" id="{1F25A5C7-139A-4F95-9C5F-A100C329C92D}"/>
                          </a:ext>
                        </a:extLst>
                      </p14:cNvPr>
                      <p14:cNvContentPartPr/>
                      <p14:nvPr/>
                    </p14:nvContentPartPr>
                    <p14:xfrm>
                      <a:off x="2181030" y="4082805"/>
                      <a:ext cx="360" cy="360"/>
                    </p14:xfrm>
                  </p:contentPart>
                </mc:Choice>
                <mc:Fallback xmlns="">
                  <p:pic>
                    <p:nvPicPr>
                      <p:cNvPr id="113" name="Ink 112">
                        <a:extLst>
                          <a:ext uri="{FF2B5EF4-FFF2-40B4-BE49-F238E27FC236}">
                            <a16:creationId xmlns:a16="http://schemas.microsoft.com/office/drawing/2014/main" id="{1F25A5C7-139A-4F95-9C5F-A100C329C92D}"/>
                          </a:ext>
                        </a:extLst>
                      </p:cNvPr>
                      <p:cNvPicPr/>
                      <p:nvPr/>
                    </p:nvPicPr>
                    <p:blipFill>
                      <a:blip r:embed="rId25"/>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35">
                <p14:nvContentPartPr>
                  <p14:cNvPr id="120" name="Ink 119">
                    <a:extLst>
                      <a:ext uri="{FF2B5EF4-FFF2-40B4-BE49-F238E27FC236}">
                        <a16:creationId xmlns:a16="http://schemas.microsoft.com/office/drawing/2014/main" id="{18053C4D-62EB-4E1B-A2B8-CB3A971A33D0}"/>
                      </a:ext>
                    </a:extLst>
                  </p14:cNvPr>
                  <p14:cNvContentPartPr/>
                  <p14:nvPr/>
                </p14:nvContentPartPr>
                <p14:xfrm>
                  <a:off x="3321870" y="3826845"/>
                  <a:ext cx="51120" cy="40320"/>
                </p14:xfrm>
              </p:contentPart>
            </mc:Choice>
            <mc:Fallback xmlns="">
              <p:pic>
                <p:nvPicPr>
                  <p:cNvPr id="120" name="Ink 119">
                    <a:extLst>
                      <a:ext uri="{FF2B5EF4-FFF2-40B4-BE49-F238E27FC236}">
                        <a16:creationId xmlns:a16="http://schemas.microsoft.com/office/drawing/2014/main" id="{18053C4D-62EB-4E1B-A2B8-CB3A971A33D0}"/>
                      </a:ext>
                    </a:extLst>
                  </p:cNvPr>
                  <p:cNvPicPr/>
                  <p:nvPr/>
                </p:nvPicPr>
                <p:blipFill>
                  <a:blip r:embed="rId36"/>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21" name="Ink 120">
                    <a:extLst>
                      <a:ext uri="{FF2B5EF4-FFF2-40B4-BE49-F238E27FC236}">
                        <a16:creationId xmlns:a16="http://schemas.microsoft.com/office/drawing/2014/main" id="{0C7710C0-DF52-44AE-9A0D-33237941D693}"/>
                      </a:ext>
                    </a:extLst>
                  </p14:cNvPr>
                  <p14:cNvContentPartPr/>
                  <p14:nvPr/>
                </p14:nvContentPartPr>
                <p14:xfrm>
                  <a:off x="3324030" y="3847005"/>
                  <a:ext cx="52560" cy="33120"/>
                </p14:xfrm>
              </p:contentPart>
            </mc:Choice>
            <mc:Fallback xmlns="">
              <p:pic>
                <p:nvPicPr>
                  <p:cNvPr id="121" name="Ink 120">
                    <a:extLst>
                      <a:ext uri="{FF2B5EF4-FFF2-40B4-BE49-F238E27FC236}">
                        <a16:creationId xmlns:a16="http://schemas.microsoft.com/office/drawing/2014/main" id="{0C7710C0-DF52-44AE-9A0D-33237941D693}"/>
                      </a:ext>
                    </a:extLst>
                  </p:cNvPr>
                  <p:cNvPicPr/>
                  <p:nvPr/>
                </p:nvPicPr>
                <p:blipFill>
                  <a:blip r:embed="rId38"/>
                  <a:stretch>
                    <a:fillRect/>
                  </a:stretch>
                </p:blipFill>
                <p:spPr>
                  <a:xfrm>
                    <a:off x="3315030" y="3838005"/>
                    <a:ext cx="70200" cy="50760"/>
                  </a:xfrm>
                  <a:prstGeom prst="rect">
                    <a:avLst/>
                  </a:prstGeom>
                </p:spPr>
              </p:pic>
            </mc:Fallback>
          </mc:AlternateContent>
        </p:grpSp>
        <p:pic>
          <p:nvPicPr>
            <p:cNvPr id="92" name="Picture 91" descr="A picture containing indoor, hanging, computer, table&#10;&#10;Description automatically generated">
              <a:extLst>
                <a:ext uri="{FF2B5EF4-FFF2-40B4-BE49-F238E27FC236}">
                  <a16:creationId xmlns:a16="http://schemas.microsoft.com/office/drawing/2014/main" id="{5A47E1DB-88FB-434B-8764-41E8D2B01A43}"/>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sp>
        <p:nvSpPr>
          <p:cNvPr id="133" name="TextBox 132">
            <a:extLst>
              <a:ext uri="{FF2B5EF4-FFF2-40B4-BE49-F238E27FC236}">
                <a16:creationId xmlns:a16="http://schemas.microsoft.com/office/drawing/2014/main" id="{AC213FDE-66F4-4260-B063-230E1F6577EF}"/>
              </a:ext>
            </a:extLst>
          </p:cNvPr>
          <p:cNvSpPr txBox="1"/>
          <p:nvPr/>
        </p:nvSpPr>
        <p:spPr>
          <a:xfrm>
            <a:off x="4746436" y="4123868"/>
            <a:ext cx="1857657" cy="276999"/>
          </a:xfrm>
          <a:prstGeom prst="rect">
            <a:avLst/>
          </a:prstGeom>
          <a:noFill/>
        </p:spPr>
        <p:txBody>
          <a:bodyPr wrap="square" rtlCol="0">
            <a:spAutoFit/>
          </a:bodyPr>
          <a:lstStyle/>
          <a:p>
            <a:pPr algn="ctr"/>
            <a:r>
              <a:rPr lang="en-US" sz="1200" b="1" dirty="0"/>
              <a:t>3-Phosphoglycerate</a:t>
            </a:r>
          </a:p>
        </p:txBody>
      </p:sp>
      <p:sp>
        <p:nvSpPr>
          <p:cNvPr id="142" name="TextBox 141">
            <a:extLst>
              <a:ext uri="{FF2B5EF4-FFF2-40B4-BE49-F238E27FC236}">
                <a16:creationId xmlns:a16="http://schemas.microsoft.com/office/drawing/2014/main" id="{1D10FC2C-6D91-4033-9B23-548918C6C743}"/>
              </a:ext>
            </a:extLst>
          </p:cNvPr>
          <p:cNvSpPr txBox="1"/>
          <p:nvPr/>
        </p:nvSpPr>
        <p:spPr>
          <a:xfrm>
            <a:off x="3008725" y="4130016"/>
            <a:ext cx="1857657" cy="276999"/>
          </a:xfrm>
          <a:prstGeom prst="rect">
            <a:avLst/>
          </a:prstGeom>
          <a:noFill/>
        </p:spPr>
        <p:txBody>
          <a:bodyPr wrap="square" rtlCol="0">
            <a:spAutoFit/>
          </a:bodyPr>
          <a:lstStyle/>
          <a:p>
            <a:pPr algn="ctr"/>
            <a:r>
              <a:rPr lang="en-US" sz="1200" b="1" dirty="0"/>
              <a:t>2-Phosphoglycerate</a:t>
            </a:r>
          </a:p>
        </p:txBody>
      </p:sp>
      <p:sp>
        <p:nvSpPr>
          <p:cNvPr id="143" name="TextBox 142">
            <a:extLst>
              <a:ext uri="{FF2B5EF4-FFF2-40B4-BE49-F238E27FC236}">
                <a16:creationId xmlns:a16="http://schemas.microsoft.com/office/drawing/2014/main" id="{C8360A6B-BD85-413D-8054-4B42FED57284}"/>
              </a:ext>
            </a:extLst>
          </p:cNvPr>
          <p:cNvSpPr txBox="1"/>
          <p:nvPr/>
        </p:nvSpPr>
        <p:spPr>
          <a:xfrm>
            <a:off x="1402407" y="4084746"/>
            <a:ext cx="1857657" cy="461665"/>
          </a:xfrm>
          <a:prstGeom prst="rect">
            <a:avLst/>
          </a:prstGeom>
          <a:noFill/>
        </p:spPr>
        <p:txBody>
          <a:bodyPr wrap="square" rtlCol="0">
            <a:spAutoFit/>
          </a:bodyPr>
          <a:lstStyle/>
          <a:p>
            <a:pPr algn="ctr"/>
            <a:r>
              <a:rPr lang="en-US" sz="1200" b="1" dirty="0" err="1"/>
              <a:t>Phosphoenol</a:t>
            </a:r>
            <a:r>
              <a:rPr lang="en-US" sz="1200" b="1" dirty="0"/>
              <a:t>-</a:t>
            </a:r>
          </a:p>
          <a:p>
            <a:pPr algn="ctr"/>
            <a:r>
              <a:rPr lang="en-US" sz="1200" b="1" dirty="0"/>
              <a:t>Pyruvate</a:t>
            </a:r>
          </a:p>
        </p:txBody>
      </p:sp>
      <p:sp>
        <p:nvSpPr>
          <p:cNvPr id="144" name="TextBox 143">
            <a:extLst>
              <a:ext uri="{FF2B5EF4-FFF2-40B4-BE49-F238E27FC236}">
                <a16:creationId xmlns:a16="http://schemas.microsoft.com/office/drawing/2014/main" id="{A492B41E-44D1-42EC-9560-74E48BD69265}"/>
              </a:ext>
            </a:extLst>
          </p:cNvPr>
          <p:cNvSpPr txBox="1"/>
          <p:nvPr/>
        </p:nvSpPr>
        <p:spPr>
          <a:xfrm>
            <a:off x="153980" y="4096872"/>
            <a:ext cx="1093152" cy="276999"/>
          </a:xfrm>
          <a:prstGeom prst="rect">
            <a:avLst/>
          </a:prstGeom>
          <a:noFill/>
        </p:spPr>
        <p:txBody>
          <a:bodyPr wrap="square" rtlCol="0">
            <a:spAutoFit/>
          </a:bodyPr>
          <a:lstStyle/>
          <a:p>
            <a:pPr algn="ctr"/>
            <a:r>
              <a:rPr lang="en-US" sz="1200" b="1" dirty="0"/>
              <a:t>Pyruvate</a:t>
            </a:r>
          </a:p>
        </p:txBody>
      </p:sp>
      <p:pic>
        <p:nvPicPr>
          <p:cNvPr id="145" name="Picture 144" descr="A picture containing indoor, hanging, computer, table&#10;&#10;Description automatically generated">
            <a:extLst>
              <a:ext uri="{FF2B5EF4-FFF2-40B4-BE49-F238E27FC236}">
                <a16:creationId xmlns:a16="http://schemas.microsoft.com/office/drawing/2014/main" id="{C0791A1E-DF8F-4DFB-BDE9-BE930639CBB1}"/>
              </a:ext>
            </a:extLst>
          </p:cNvPr>
          <p:cNvPicPr>
            <a:picLocks noChangeAspect="1"/>
          </p:cNvPicPr>
          <p:nvPr/>
        </p:nvPicPr>
        <p:blipFill rotWithShape="1">
          <a:blip r:embed="rId40" cstate="print">
            <a:extLst>
              <a:ext uri="{28A0092B-C50C-407E-A947-70E740481C1C}">
                <a14:useLocalDpi xmlns:a14="http://schemas.microsoft.com/office/drawing/2010/main" val="0"/>
              </a:ext>
            </a:extLst>
          </a:blip>
          <a:srcRect l="16736" t="38793" r="78508" b="52127"/>
          <a:stretch/>
        </p:blipFill>
        <p:spPr>
          <a:xfrm rot="20779097">
            <a:off x="2853483" y="3800456"/>
            <a:ext cx="434865" cy="385713"/>
          </a:xfrm>
          <a:prstGeom prst="rect">
            <a:avLst/>
          </a:prstGeom>
        </p:spPr>
      </p:pic>
      <p:cxnSp>
        <p:nvCxnSpPr>
          <p:cNvPr id="146" name="Straight Arrow Connector 145">
            <a:extLst>
              <a:ext uri="{FF2B5EF4-FFF2-40B4-BE49-F238E27FC236}">
                <a16:creationId xmlns:a16="http://schemas.microsoft.com/office/drawing/2014/main" id="{74BBEF85-984A-4C3E-9B6D-CDD89045BDFB}"/>
              </a:ext>
            </a:extLst>
          </p:cNvPr>
          <p:cNvCxnSpPr>
            <a:cxnSpLocks/>
          </p:cNvCxnSpPr>
          <p:nvPr/>
        </p:nvCxnSpPr>
        <p:spPr>
          <a:xfrm>
            <a:off x="4345201" y="374584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90BDD01-E2CA-42B9-A065-F9FD81401D0F}"/>
              </a:ext>
            </a:extLst>
          </p:cNvPr>
          <p:cNvSpPr txBox="1"/>
          <p:nvPr/>
        </p:nvSpPr>
        <p:spPr>
          <a:xfrm>
            <a:off x="3993368" y="3196640"/>
            <a:ext cx="1663342" cy="461665"/>
          </a:xfrm>
          <a:prstGeom prst="rect">
            <a:avLst/>
          </a:prstGeom>
          <a:noFill/>
        </p:spPr>
        <p:txBody>
          <a:bodyPr wrap="square" rtlCol="0">
            <a:spAutoFit/>
          </a:bodyPr>
          <a:lstStyle/>
          <a:p>
            <a:pPr algn="ctr"/>
            <a:r>
              <a:rPr lang="en-US" sz="1200" b="1" i="1" dirty="0">
                <a:solidFill>
                  <a:schemeClr val="accent1">
                    <a:lumMod val="50000"/>
                  </a:schemeClr>
                </a:solidFill>
              </a:rPr>
              <a:t>Phosphoglycerate Mutase</a:t>
            </a:r>
          </a:p>
        </p:txBody>
      </p:sp>
      <p:grpSp>
        <p:nvGrpSpPr>
          <p:cNvPr id="149" name="Group 148">
            <a:extLst>
              <a:ext uri="{FF2B5EF4-FFF2-40B4-BE49-F238E27FC236}">
                <a16:creationId xmlns:a16="http://schemas.microsoft.com/office/drawing/2014/main" id="{E06F168B-2A76-4466-9B65-D51A48DE3D02}"/>
              </a:ext>
            </a:extLst>
          </p:cNvPr>
          <p:cNvGrpSpPr/>
          <p:nvPr/>
        </p:nvGrpSpPr>
        <p:grpSpPr>
          <a:xfrm>
            <a:off x="6015795" y="3272187"/>
            <a:ext cx="1383136" cy="1388748"/>
            <a:chOff x="3259587" y="3939946"/>
            <a:chExt cx="1383136" cy="1388748"/>
          </a:xfrm>
        </p:grpSpPr>
        <p:pic>
          <p:nvPicPr>
            <p:cNvPr id="150" name="Picture 149" descr="A picture containing indoor, hanging, computer, table&#10;&#10;Description automatically generated">
              <a:extLst>
                <a:ext uri="{FF2B5EF4-FFF2-40B4-BE49-F238E27FC236}">
                  <a16:creationId xmlns:a16="http://schemas.microsoft.com/office/drawing/2014/main" id="{FD5A8C24-B300-48DE-8D5D-298510D8A95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151" name="Rectangle 150">
              <a:extLst>
                <a:ext uri="{FF2B5EF4-FFF2-40B4-BE49-F238E27FC236}">
                  <a16:creationId xmlns:a16="http://schemas.microsoft.com/office/drawing/2014/main" id="{CFC6C706-042F-49F6-A7A0-428F8176F074}"/>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128B457A-CB20-4016-9718-081351A50B33}"/>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Phosphoglycerate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153" name="Straight Arrow Connector 152">
              <a:extLst>
                <a:ext uri="{FF2B5EF4-FFF2-40B4-BE49-F238E27FC236}">
                  <a16:creationId xmlns:a16="http://schemas.microsoft.com/office/drawing/2014/main" id="{226BFFA2-E443-4A9A-B6C8-ACC559C8609B}"/>
                </a:ext>
              </a:extLst>
            </p:cNvPr>
            <p:cNvCxnSpPr>
              <a:cxnSpLocks/>
            </p:cNvCxnSpPr>
            <p:nvPr/>
          </p:nvCxnSpPr>
          <p:spPr>
            <a:xfrm flipH="1" flipV="1">
              <a:off x="3400510" y="4565615"/>
              <a:ext cx="1094887" cy="5813"/>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88BBDD3A-0EA7-4849-9844-5FEA126D0C6D}"/>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a:extLst>
                <a:ext uri="{FF2B5EF4-FFF2-40B4-BE49-F238E27FC236}">
                  <a16:creationId xmlns:a16="http://schemas.microsoft.com/office/drawing/2014/main" id="{9EA8141E-5E09-4320-8661-C2B8580B232B}"/>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41">
                <p14:nvContentPartPr>
                  <p14:cNvPr id="180" name="Ink 179">
                    <a:extLst>
                      <a:ext uri="{FF2B5EF4-FFF2-40B4-BE49-F238E27FC236}">
                        <a16:creationId xmlns:a16="http://schemas.microsoft.com/office/drawing/2014/main" id="{422CD5AE-D7A4-4A50-ACD4-6278A2576104}"/>
                      </a:ext>
                    </a:extLst>
                  </p14:cNvPr>
                  <p14:cNvContentPartPr/>
                  <p14:nvPr/>
                </p14:nvContentPartPr>
                <p14:xfrm>
                  <a:off x="4114590" y="4721085"/>
                  <a:ext cx="4680" cy="31680"/>
                </p14:xfrm>
              </p:contentPart>
            </mc:Choice>
            <mc:Fallback xmlns="">
              <p:pic>
                <p:nvPicPr>
                  <p:cNvPr id="180" name="Ink 179">
                    <a:extLst>
                      <a:ext uri="{FF2B5EF4-FFF2-40B4-BE49-F238E27FC236}">
                        <a16:creationId xmlns:a16="http://schemas.microsoft.com/office/drawing/2014/main" id="{422CD5AE-D7A4-4A50-ACD4-6278A2576104}"/>
                      </a:ext>
                    </a:extLst>
                  </p:cNvPr>
                  <p:cNvPicPr/>
                  <p:nvPr/>
                </p:nvPicPr>
                <p:blipFill>
                  <a:blip r:embed="rId9"/>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1" name="Ink 180">
                    <a:extLst>
                      <a:ext uri="{FF2B5EF4-FFF2-40B4-BE49-F238E27FC236}">
                        <a16:creationId xmlns:a16="http://schemas.microsoft.com/office/drawing/2014/main" id="{CAF5ADDB-0A11-45ED-9DB3-65AD5E76FCB8}"/>
                      </a:ext>
                    </a:extLst>
                  </p14:cNvPr>
                  <p14:cNvContentPartPr/>
                  <p14:nvPr/>
                </p14:nvContentPartPr>
                <p14:xfrm>
                  <a:off x="4117830" y="4721085"/>
                  <a:ext cx="9000" cy="9000"/>
                </p14:xfrm>
              </p:contentPart>
            </mc:Choice>
            <mc:Fallback xmlns="">
              <p:pic>
                <p:nvPicPr>
                  <p:cNvPr id="181" name="Ink 180">
                    <a:extLst>
                      <a:ext uri="{FF2B5EF4-FFF2-40B4-BE49-F238E27FC236}">
                        <a16:creationId xmlns:a16="http://schemas.microsoft.com/office/drawing/2014/main" id="{CAF5ADDB-0A11-45ED-9DB3-65AD5E76FCB8}"/>
                      </a:ext>
                    </a:extLst>
                  </p:cNvPr>
                  <p:cNvPicPr/>
                  <p:nvPr/>
                </p:nvPicPr>
                <p:blipFill>
                  <a:blip r:embed="rId11"/>
                  <a:stretch>
                    <a:fillRect/>
                  </a:stretch>
                </p:blipFill>
                <p:spPr>
                  <a:xfrm>
                    <a:off x="4108830" y="4712085"/>
                    <a:ext cx="26640" cy="26640"/>
                  </a:xfrm>
                  <a:prstGeom prst="rect">
                    <a:avLst/>
                  </a:prstGeom>
                </p:spPr>
              </p:pic>
            </mc:Fallback>
          </mc:AlternateContent>
        </p:grpSp>
        <p:grpSp>
          <p:nvGrpSpPr>
            <p:cNvPr id="156" name="Group 155">
              <a:extLst>
                <a:ext uri="{FF2B5EF4-FFF2-40B4-BE49-F238E27FC236}">
                  <a16:creationId xmlns:a16="http://schemas.microsoft.com/office/drawing/2014/main" id="{EDA992F8-EBEB-440E-970D-0F1CDAD77744}"/>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43">
                <p14:nvContentPartPr>
                  <p14:cNvPr id="176" name="Ink 175">
                    <a:extLst>
                      <a:ext uri="{FF2B5EF4-FFF2-40B4-BE49-F238E27FC236}">
                        <a16:creationId xmlns:a16="http://schemas.microsoft.com/office/drawing/2014/main" id="{144618D1-22A8-40DD-A0AC-64E816439345}"/>
                      </a:ext>
                    </a:extLst>
                  </p14:cNvPr>
                  <p14:cNvContentPartPr/>
                  <p14:nvPr/>
                </p14:nvContentPartPr>
                <p14:xfrm>
                  <a:off x="4206750" y="4705245"/>
                  <a:ext cx="360" cy="60480"/>
                </p14:xfrm>
              </p:contentPart>
            </mc:Choice>
            <mc:Fallback xmlns="">
              <p:pic>
                <p:nvPicPr>
                  <p:cNvPr id="176" name="Ink 175">
                    <a:extLst>
                      <a:ext uri="{FF2B5EF4-FFF2-40B4-BE49-F238E27FC236}">
                        <a16:creationId xmlns:a16="http://schemas.microsoft.com/office/drawing/2014/main" id="{144618D1-22A8-40DD-A0AC-64E816439345}"/>
                      </a:ext>
                    </a:extLst>
                  </p:cNvPr>
                  <p:cNvPicPr/>
                  <p:nvPr/>
                </p:nvPicPr>
                <p:blipFill>
                  <a:blip r:embed="rId13"/>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7" name="Ink 176">
                    <a:extLst>
                      <a:ext uri="{FF2B5EF4-FFF2-40B4-BE49-F238E27FC236}">
                        <a16:creationId xmlns:a16="http://schemas.microsoft.com/office/drawing/2014/main" id="{51C301F3-1095-4AAA-9615-135400BB6006}"/>
                      </a:ext>
                    </a:extLst>
                  </p14:cNvPr>
                  <p14:cNvContentPartPr/>
                  <p14:nvPr/>
                </p14:nvContentPartPr>
                <p14:xfrm>
                  <a:off x="4212870" y="4682925"/>
                  <a:ext cx="3960" cy="83880"/>
                </p14:xfrm>
              </p:contentPart>
            </mc:Choice>
            <mc:Fallback xmlns="">
              <p:pic>
                <p:nvPicPr>
                  <p:cNvPr id="177" name="Ink 176">
                    <a:extLst>
                      <a:ext uri="{FF2B5EF4-FFF2-40B4-BE49-F238E27FC236}">
                        <a16:creationId xmlns:a16="http://schemas.microsoft.com/office/drawing/2014/main" id="{51C301F3-1095-4AAA-9615-135400BB6006}"/>
                      </a:ext>
                    </a:extLst>
                  </p:cNvPr>
                  <p:cNvPicPr/>
                  <p:nvPr/>
                </p:nvPicPr>
                <p:blipFill>
                  <a:blip r:embed="rId15"/>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8" name="Ink 177">
                    <a:extLst>
                      <a:ext uri="{FF2B5EF4-FFF2-40B4-BE49-F238E27FC236}">
                        <a16:creationId xmlns:a16="http://schemas.microsoft.com/office/drawing/2014/main" id="{76D0C802-178A-45E2-AAB8-8FDEB430B0C5}"/>
                      </a:ext>
                    </a:extLst>
                  </p14:cNvPr>
                  <p14:cNvContentPartPr/>
                  <p14:nvPr/>
                </p14:nvContentPartPr>
                <p14:xfrm>
                  <a:off x="4220790" y="4714605"/>
                  <a:ext cx="18000" cy="36000"/>
                </p14:xfrm>
              </p:contentPart>
            </mc:Choice>
            <mc:Fallback xmlns="">
              <p:pic>
                <p:nvPicPr>
                  <p:cNvPr id="178" name="Ink 177">
                    <a:extLst>
                      <a:ext uri="{FF2B5EF4-FFF2-40B4-BE49-F238E27FC236}">
                        <a16:creationId xmlns:a16="http://schemas.microsoft.com/office/drawing/2014/main" id="{76D0C802-178A-45E2-AAB8-8FDEB430B0C5}"/>
                      </a:ext>
                    </a:extLst>
                  </p:cNvPr>
                  <p:cNvPicPr/>
                  <p:nvPr/>
                </p:nvPicPr>
                <p:blipFill>
                  <a:blip r:embed="rId17"/>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9" name="Ink 178">
                    <a:extLst>
                      <a:ext uri="{FF2B5EF4-FFF2-40B4-BE49-F238E27FC236}">
                        <a16:creationId xmlns:a16="http://schemas.microsoft.com/office/drawing/2014/main" id="{BC984914-C6D7-4DEB-9100-5960F34C33D0}"/>
                      </a:ext>
                    </a:extLst>
                  </p14:cNvPr>
                  <p14:cNvContentPartPr/>
                  <p14:nvPr/>
                </p14:nvContentPartPr>
                <p14:xfrm>
                  <a:off x="4212870" y="4701645"/>
                  <a:ext cx="3960" cy="42480"/>
                </p14:xfrm>
              </p:contentPart>
            </mc:Choice>
            <mc:Fallback xmlns="">
              <p:pic>
                <p:nvPicPr>
                  <p:cNvPr id="179" name="Ink 178">
                    <a:extLst>
                      <a:ext uri="{FF2B5EF4-FFF2-40B4-BE49-F238E27FC236}">
                        <a16:creationId xmlns:a16="http://schemas.microsoft.com/office/drawing/2014/main" id="{BC984914-C6D7-4DEB-9100-5960F34C33D0}"/>
                      </a:ext>
                    </a:extLst>
                  </p:cNvPr>
                  <p:cNvPicPr/>
                  <p:nvPr/>
                </p:nvPicPr>
                <p:blipFill>
                  <a:blip r:embed="rId19"/>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157" name="Ink 156">
                  <a:extLst>
                    <a:ext uri="{FF2B5EF4-FFF2-40B4-BE49-F238E27FC236}">
                      <a16:creationId xmlns:a16="http://schemas.microsoft.com/office/drawing/2014/main" id="{A76B4D6A-D9C6-46B8-A645-37BBB041EB56}"/>
                    </a:ext>
                  </a:extLst>
                </p14:cNvPr>
                <p14:cNvContentPartPr/>
                <p14:nvPr/>
              </p14:nvContentPartPr>
              <p14:xfrm>
                <a:off x="3620310" y="4951125"/>
                <a:ext cx="228240" cy="149040"/>
              </p14:xfrm>
            </p:contentPart>
          </mc:Choice>
          <mc:Fallback xmlns="">
            <p:pic>
              <p:nvPicPr>
                <p:cNvPr id="157" name="Ink 156">
                  <a:extLst>
                    <a:ext uri="{FF2B5EF4-FFF2-40B4-BE49-F238E27FC236}">
                      <a16:creationId xmlns:a16="http://schemas.microsoft.com/office/drawing/2014/main" id="{A76B4D6A-D9C6-46B8-A645-37BBB041EB56}"/>
                    </a:ext>
                  </a:extLst>
                </p:cNvPr>
                <p:cNvPicPr/>
                <p:nvPr/>
              </p:nvPicPr>
              <p:blipFill>
                <a:blip r:embed="rId21"/>
                <a:stretch>
                  <a:fillRect/>
                </a:stretch>
              </p:blipFill>
              <p:spPr>
                <a:xfrm>
                  <a:off x="3611670" y="4942485"/>
                  <a:ext cx="245880" cy="166680"/>
                </a:xfrm>
                <a:prstGeom prst="rect">
                  <a:avLst/>
                </a:prstGeom>
              </p:spPr>
            </p:pic>
          </mc:Fallback>
        </mc:AlternateContent>
        <p:grpSp>
          <p:nvGrpSpPr>
            <p:cNvPr id="158" name="Group 157">
              <a:extLst>
                <a:ext uri="{FF2B5EF4-FFF2-40B4-BE49-F238E27FC236}">
                  <a16:creationId xmlns:a16="http://schemas.microsoft.com/office/drawing/2014/main" id="{151B3C61-16EE-4E6B-984B-BCEAEFCDBE8F}"/>
                </a:ext>
              </a:extLst>
            </p:cNvPr>
            <p:cNvGrpSpPr/>
            <p:nvPr/>
          </p:nvGrpSpPr>
          <p:grpSpPr>
            <a:xfrm>
              <a:off x="3600664" y="4871635"/>
              <a:ext cx="372012" cy="457059"/>
              <a:chOff x="3112790" y="3826845"/>
              <a:chExt cx="372012" cy="457059"/>
            </a:xfrm>
          </p:grpSpPr>
          <p:grpSp>
            <p:nvGrpSpPr>
              <p:cNvPr id="160" name="Group 159">
                <a:extLst>
                  <a:ext uri="{FF2B5EF4-FFF2-40B4-BE49-F238E27FC236}">
                    <a16:creationId xmlns:a16="http://schemas.microsoft.com/office/drawing/2014/main" id="{73BD6494-CB18-4593-B33A-6DE5AE04EE46}"/>
                  </a:ext>
                </a:extLst>
              </p:cNvPr>
              <p:cNvGrpSpPr/>
              <p:nvPr/>
            </p:nvGrpSpPr>
            <p:grpSpPr>
              <a:xfrm>
                <a:off x="3112790" y="3837627"/>
                <a:ext cx="372012" cy="446277"/>
                <a:chOff x="1972923" y="4000995"/>
                <a:chExt cx="372012" cy="446277"/>
              </a:xfrm>
            </p:grpSpPr>
            <p:pic>
              <p:nvPicPr>
                <p:cNvPr id="163" name="Picture 162" descr="A picture containing indoor, hanging, computer, table&#10;&#10;Description automatically generated">
                  <a:extLst>
                    <a:ext uri="{FF2B5EF4-FFF2-40B4-BE49-F238E27FC236}">
                      <a16:creationId xmlns:a16="http://schemas.microsoft.com/office/drawing/2014/main" id="{4E21EBF4-E36C-4118-86F4-5D46340F8F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64" name="Group 163">
                  <a:extLst>
                    <a:ext uri="{FF2B5EF4-FFF2-40B4-BE49-F238E27FC236}">
                      <a16:creationId xmlns:a16="http://schemas.microsoft.com/office/drawing/2014/main" id="{7D07EAC3-7EC6-4723-AA9F-A4FBECA5D8FE}"/>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48">
                    <p14:nvContentPartPr>
                      <p14:cNvPr id="165" name="Ink 164">
                        <a:extLst>
                          <a:ext uri="{FF2B5EF4-FFF2-40B4-BE49-F238E27FC236}">
                            <a16:creationId xmlns:a16="http://schemas.microsoft.com/office/drawing/2014/main" id="{376F6D91-7250-44BD-A31D-01D04C43FB43}"/>
                          </a:ext>
                        </a:extLst>
                      </p14:cNvPr>
                      <p14:cNvContentPartPr/>
                      <p14:nvPr/>
                    </p14:nvContentPartPr>
                    <p14:xfrm>
                      <a:off x="2196510" y="4032045"/>
                      <a:ext cx="23040" cy="24840"/>
                    </p14:xfrm>
                  </p:contentPart>
                </mc:Choice>
                <mc:Fallback xmlns="">
                  <p:pic>
                    <p:nvPicPr>
                      <p:cNvPr id="165" name="Ink 164">
                        <a:extLst>
                          <a:ext uri="{FF2B5EF4-FFF2-40B4-BE49-F238E27FC236}">
                            <a16:creationId xmlns:a16="http://schemas.microsoft.com/office/drawing/2014/main" id="{376F6D91-7250-44BD-A31D-01D04C43FB43}"/>
                          </a:ext>
                        </a:extLst>
                      </p:cNvPr>
                      <p:cNvPicPr/>
                      <p:nvPr/>
                    </p:nvPicPr>
                    <p:blipFill>
                      <a:blip r:embed="rId23"/>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6" name="Ink 165">
                        <a:extLst>
                          <a:ext uri="{FF2B5EF4-FFF2-40B4-BE49-F238E27FC236}">
                            <a16:creationId xmlns:a16="http://schemas.microsoft.com/office/drawing/2014/main" id="{7047D375-7B1E-4B8F-89DD-3394ECED6E06}"/>
                          </a:ext>
                        </a:extLst>
                      </p14:cNvPr>
                      <p14:cNvContentPartPr/>
                      <p14:nvPr/>
                    </p14:nvContentPartPr>
                    <p14:xfrm>
                      <a:off x="2183910" y="4066965"/>
                      <a:ext cx="360" cy="360"/>
                    </p14:xfrm>
                  </p:contentPart>
                </mc:Choice>
                <mc:Fallback xmlns="">
                  <p:pic>
                    <p:nvPicPr>
                      <p:cNvPr id="166" name="Ink 165">
                        <a:extLst>
                          <a:ext uri="{FF2B5EF4-FFF2-40B4-BE49-F238E27FC236}">
                            <a16:creationId xmlns:a16="http://schemas.microsoft.com/office/drawing/2014/main" id="{7047D375-7B1E-4B8F-89DD-3394ECED6E06}"/>
                          </a:ext>
                        </a:extLst>
                      </p:cNvPr>
                      <p:cNvPicPr/>
                      <p:nvPr/>
                    </p:nvPicPr>
                    <p:blipFill>
                      <a:blip r:embed="rId25"/>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7" name="Ink 166">
                        <a:extLst>
                          <a:ext uri="{FF2B5EF4-FFF2-40B4-BE49-F238E27FC236}">
                            <a16:creationId xmlns:a16="http://schemas.microsoft.com/office/drawing/2014/main" id="{F90D1A44-3482-4B68-93CA-028170DE9F7B}"/>
                          </a:ext>
                        </a:extLst>
                      </p14:cNvPr>
                      <p14:cNvContentPartPr/>
                      <p14:nvPr/>
                    </p14:nvContentPartPr>
                    <p14:xfrm>
                      <a:off x="2181030" y="4054365"/>
                      <a:ext cx="360" cy="360"/>
                    </p14:xfrm>
                  </p:contentPart>
                </mc:Choice>
                <mc:Fallback xmlns="">
                  <p:pic>
                    <p:nvPicPr>
                      <p:cNvPr id="167" name="Ink 166">
                        <a:extLst>
                          <a:ext uri="{FF2B5EF4-FFF2-40B4-BE49-F238E27FC236}">
                            <a16:creationId xmlns:a16="http://schemas.microsoft.com/office/drawing/2014/main" id="{F90D1A44-3482-4B68-93CA-028170DE9F7B}"/>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8" name="Ink 167">
                        <a:extLst>
                          <a:ext uri="{FF2B5EF4-FFF2-40B4-BE49-F238E27FC236}">
                            <a16:creationId xmlns:a16="http://schemas.microsoft.com/office/drawing/2014/main" id="{BBD6DE62-823C-4FF0-929C-ADB20626A344}"/>
                          </a:ext>
                        </a:extLst>
                      </p14:cNvPr>
                      <p14:cNvContentPartPr/>
                      <p14:nvPr/>
                    </p14:nvContentPartPr>
                    <p14:xfrm>
                      <a:off x="2181030" y="4054365"/>
                      <a:ext cx="360" cy="360"/>
                    </p14:xfrm>
                  </p:contentPart>
                </mc:Choice>
                <mc:Fallback xmlns="">
                  <p:pic>
                    <p:nvPicPr>
                      <p:cNvPr id="168" name="Ink 167">
                        <a:extLst>
                          <a:ext uri="{FF2B5EF4-FFF2-40B4-BE49-F238E27FC236}">
                            <a16:creationId xmlns:a16="http://schemas.microsoft.com/office/drawing/2014/main" id="{BBD6DE62-823C-4FF0-929C-ADB20626A344}"/>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69" name="Ink 168">
                        <a:extLst>
                          <a:ext uri="{FF2B5EF4-FFF2-40B4-BE49-F238E27FC236}">
                            <a16:creationId xmlns:a16="http://schemas.microsoft.com/office/drawing/2014/main" id="{6A700E7E-4FCB-4E29-BEFC-59CDD0658029}"/>
                          </a:ext>
                        </a:extLst>
                      </p14:cNvPr>
                      <p14:cNvContentPartPr/>
                      <p14:nvPr/>
                    </p14:nvContentPartPr>
                    <p14:xfrm>
                      <a:off x="2183910" y="4047885"/>
                      <a:ext cx="360" cy="360"/>
                    </p14:xfrm>
                  </p:contentPart>
                </mc:Choice>
                <mc:Fallback xmlns="">
                  <p:pic>
                    <p:nvPicPr>
                      <p:cNvPr id="169" name="Ink 168">
                        <a:extLst>
                          <a:ext uri="{FF2B5EF4-FFF2-40B4-BE49-F238E27FC236}">
                            <a16:creationId xmlns:a16="http://schemas.microsoft.com/office/drawing/2014/main" id="{6A700E7E-4FCB-4E29-BEFC-59CDD0658029}"/>
                          </a:ext>
                        </a:extLst>
                      </p:cNvPr>
                      <p:cNvPicPr/>
                      <p:nvPr/>
                    </p:nvPicPr>
                    <p:blipFill>
                      <a:blip r:embed="rId25"/>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0" name="Ink 169">
                        <a:extLst>
                          <a:ext uri="{FF2B5EF4-FFF2-40B4-BE49-F238E27FC236}">
                            <a16:creationId xmlns:a16="http://schemas.microsoft.com/office/drawing/2014/main" id="{DE8F6406-FFC4-4EC4-8846-9A76050BBBCA}"/>
                          </a:ext>
                        </a:extLst>
                      </p14:cNvPr>
                      <p14:cNvContentPartPr/>
                      <p14:nvPr/>
                    </p14:nvContentPartPr>
                    <p14:xfrm>
                      <a:off x="2196870" y="4063725"/>
                      <a:ext cx="360" cy="360"/>
                    </p14:xfrm>
                  </p:contentPart>
                </mc:Choice>
                <mc:Fallback xmlns="">
                  <p:pic>
                    <p:nvPicPr>
                      <p:cNvPr id="170" name="Ink 169">
                        <a:extLst>
                          <a:ext uri="{FF2B5EF4-FFF2-40B4-BE49-F238E27FC236}">
                            <a16:creationId xmlns:a16="http://schemas.microsoft.com/office/drawing/2014/main" id="{DE8F6406-FFC4-4EC4-8846-9A76050BBBCA}"/>
                          </a:ext>
                        </a:extLst>
                      </p:cNvPr>
                      <p:cNvPicPr/>
                      <p:nvPr/>
                    </p:nvPicPr>
                    <p:blipFill>
                      <a:blip r:embed="rId25"/>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1" name="Ink 170">
                        <a:extLst>
                          <a:ext uri="{FF2B5EF4-FFF2-40B4-BE49-F238E27FC236}">
                            <a16:creationId xmlns:a16="http://schemas.microsoft.com/office/drawing/2014/main" id="{593DB5D5-8D15-407F-B28F-115D0DE09BDB}"/>
                          </a:ext>
                        </a:extLst>
                      </p14:cNvPr>
                      <p14:cNvContentPartPr/>
                      <p14:nvPr/>
                    </p14:nvContentPartPr>
                    <p14:xfrm>
                      <a:off x="2181030" y="4066965"/>
                      <a:ext cx="360" cy="360"/>
                    </p14:xfrm>
                  </p:contentPart>
                </mc:Choice>
                <mc:Fallback xmlns="">
                  <p:pic>
                    <p:nvPicPr>
                      <p:cNvPr id="171" name="Ink 170">
                        <a:extLst>
                          <a:ext uri="{FF2B5EF4-FFF2-40B4-BE49-F238E27FC236}">
                            <a16:creationId xmlns:a16="http://schemas.microsoft.com/office/drawing/2014/main" id="{593DB5D5-8D15-407F-B28F-115D0DE09BDB}"/>
                          </a:ext>
                        </a:extLst>
                      </p:cNvPr>
                      <p:cNvPicPr/>
                      <p:nvPr/>
                    </p:nvPicPr>
                    <p:blipFill>
                      <a:blip r:embed="rId25"/>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2" name="Ink 171">
                        <a:extLst>
                          <a:ext uri="{FF2B5EF4-FFF2-40B4-BE49-F238E27FC236}">
                            <a16:creationId xmlns:a16="http://schemas.microsoft.com/office/drawing/2014/main" id="{227DD91D-43A9-4E8A-8D8A-082C267BFB3B}"/>
                          </a:ext>
                        </a:extLst>
                      </p14:cNvPr>
                      <p14:cNvContentPartPr/>
                      <p14:nvPr/>
                    </p14:nvContentPartPr>
                    <p14:xfrm>
                      <a:off x="2183910" y="4073085"/>
                      <a:ext cx="360" cy="360"/>
                    </p14:xfrm>
                  </p:contentPart>
                </mc:Choice>
                <mc:Fallback xmlns="">
                  <p:pic>
                    <p:nvPicPr>
                      <p:cNvPr id="172" name="Ink 171">
                        <a:extLst>
                          <a:ext uri="{FF2B5EF4-FFF2-40B4-BE49-F238E27FC236}">
                            <a16:creationId xmlns:a16="http://schemas.microsoft.com/office/drawing/2014/main" id="{227DD91D-43A9-4E8A-8D8A-082C267BFB3B}"/>
                          </a:ext>
                        </a:extLst>
                      </p:cNvPr>
                      <p:cNvPicPr/>
                      <p:nvPr/>
                    </p:nvPicPr>
                    <p:blipFill>
                      <a:blip r:embed="rId25"/>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3" name="Ink 172">
                        <a:extLst>
                          <a:ext uri="{FF2B5EF4-FFF2-40B4-BE49-F238E27FC236}">
                            <a16:creationId xmlns:a16="http://schemas.microsoft.com/office/drawing/2014/main" id="{F3E84053-DA93-493B-9974-1FD05D61FC0E}"/>
                          </a:ext>
                        </a:extLst>
                      </p14:cNvPr>
                      <p14:cNvContentPartPr/>
                      <p14:nvPr/>
                    </p14:nvContentPartPr>
                    <p14:xfrm>
                      <a:off x="2193630" y="4073085"/>
                      <a:ext cx="360" cy="360"/>
                    </p14:xfrm>
                  </p:contentPart>
                </mc:Choice>
                <mc:Fallback xmlns="">
                  <p:pic>
                    <p:nvPicPr>
                      <p:cNvPr id="173" name="Ink 172">
                        <a:extLst>
                          <a:ext uri="{FF2B5EF4-FFF2-40B4-BE49-F238E27FC236}">
                            <a16:creationId xmlns:a16="http://schemas.microsoft.com/office/drawing/2014/main" id="{F3E84053-DA93-493B-9974-1FD05D61FC0E}"/>
                          </a:ext>
                        </a:extLst>
                      </p:cNvPr>
                      <p:cNvPicPr/>
                      <p:nvPr/>
                    </p:nvPicPr>
                    <p:blipFill>
                      <a:blip r:embed="rId25"/>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4" name="Ink 173">
                        <a:extLst>
                          <a:ext uri="{FF2B5EF4-FFF2-40B4-BE49-F238E27FC236}">
                            <a16:creationId xmlns:a16="http://schemas.microsoft.com/office/drawing/2014/main" id="{C1486B96-B9EC-42E9-8964-E048ECF762FC}"/>
                          </a:ext>
                        </a:extLst>
                      </p14:cNvPr>
                      <p14:cNvContentPartPr/>
                      <p14:nvPr/>
                    </p14:nvContentPartPr>
                    <p14:xfrm>
                      <a:off x="2183910" y="4079565"/>
                      <a:ext cx="360" cy="360"/>
                    </p14:xfrm>
                  </p:contentPart>
                </mc:Choice>
                <mc:Fallback xmlns="">
                  <p:pic>
                    <p:nvPicPr>
                      <p:cNvPr id="174" name="Ink 173">
                        <a:extLst>
                          <a:ext uri="{FF2B5EF4-FFF2-40B4-BE49-F238E27FC236}">
                            <a16:creationId xmlns:a16="http://schemas.microsoft.com/office/drawing/2014/main" id="{C1486B96-B9EC-42E9-8964-E048ECF762FC}"/>
                          </a:ext>
                        </a:extLst>
                      </p:cNvPr>
                      <p:cNvPicPr/>
                      <p:nvPr/>
                    </p:nvPicPr>
                    <p:blipFill>
                      <a:blip r:embed="rId25"/>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5" name="Ink 174">
                        <a:extLst>
                          <a:ext uri="{FF2B5EF4-FFF2-40B4-BE49-F238E27FC236}">
                            <a16:creationId xmlns:a16="http://schemas.microsoft.com/office/drawing/2014/main" id="{65BC6BA3-46D5-480D-9F88-B84F656238E3}"/>
                          </a:ext>
                        </a:extLst>
                      </p14:cNvPr>
                      <p14:cNvContentPartPr/>
                      <p14:nvPr/>
                    </p14:nvContentPartPr>
                    <p14:xfrm>
                      <a:off x="2181030" y="4082805"/>
                      <a:ext cx="360" cy="360"/>
                    </p14:xfrm>
                  </p:contentPart>
                </mc:Choice>
                <mc:Fallback xmlns="">
                  <p:pic>
                    <p:nvPicPr>
                      <p:cNvPr id="175" name="Ink 174">
                        <a:extLst>
                          <a:ext uri="{FF2B5EF4-FFF2-40B4-BE49-F238E27FC236}">
                            <a16:creationId xmlns:a16="http://schemas.microsoft.com/office/drawing/2014/main" id="{65BC6BA3-46D5-480D-9F88-B84F656238E3}"/>
                          </a:ext>
                        </a:extLst>
                      </p:cNvPr>
                      <p:cNvPicPr/>
                      <p:nvPr/>
                    </p:nvPicPr>
                    <p:blipFill>
                      <a:blip r:embed="rId25"/>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59">
                <p14:nvContentPartPr>
                  <p14:cNvPr id="161" name="Ink 160">
                    <a:extLst>
                      <a:ext uri="{FF2B5EF4-FFF2-40B4-BE49-F238E27FC236}">
                        <a16:creationId xmlns:a16="http://schemas.microsoft.com/office/drawing/2014/main" id="{1178F034-F8FC-47BA-A70B-39FA70D26B6D}"/>
                      </a:ext>
                    </a:extLst>
                  </p14:cNvPr>
                  <p14:cNvContentPartPr/>
                  <p14:nvPr/>
                </p14:nvContentPartPr>
                <p14:xfrm>
                  <a:off x="3321870" y="3826845"/>
                  <a:ext cx="51120" cy="40320"/>
                </p14:xfrm>
              </p:contentPart>
            </mc:Choice>
            <mc:Fallback xmlns="">
              <p:pic>
                <p:nvPicPr>
                  <p:cNvPr id="161" name="Ink 160">
                    <a:extLst>
                      <a:ext uri="{FF2B5EF4-FFF2-40B4-BE49-F238E27FC236}">
                        <a16:creationId xmlns:a16="http://schemas.microsoft.com/office/drawing/2014/main" id="{1178F034-F8FC-47BA-A70B-39FA70D26B6D}"/>
                      </a:ext>
                    </a:extLst>
                  </p:cNvPr>
                  <p:cNvPicPr/>
                  <p:nvPr/>
                </p:nvPicPr>
                <p:blipFill>
                  <a:blip r:embed="rId36"/>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62" name="Ink 161">
                    <a:extLst>
                      <a:ext uri="{FF2B5EF4-FFF2-40B4-BE49-F238E27FC236}">
                        <a16:creationId xmlns:a16="http://schemas.microsoft.com/office/drawing/2014/main" id="{CE9BE2D9-9E95-4B25-9FDE-DC1C5CEEA268}"/>
                      </a:ext>
                    </a:extLst>
                  </p14:cNvPr>
                  <p14:cNvContentPartPr/>
                  <p14:nvPr/>
                </p14:nvContentPartPr>
                <p14:xfrm>
                  <a:off x="3324030" y="3847005"/>
                  <a:ext cx="52560" cy="33120"/>
                </p14:xfrm>
              </p:contentPart>
            </mc:Choice>
            <mc:Fallback xmlns="">
              <p:pic>
                <p:nvPicPr>
                  <p:cNvPr id="162" name="Ink 161">
                    <a:extLst>
                      <a:ext uri="{FF2B5EF4-FFF2-40B4-BE49-F238E27FC236}">
                        <a16:creationId xmlns:a16="http://schemas.microsoft.com/office/drawing/2014/main" id="{CE9BE2D9-9E95-4B25-9FDE-DC1C5CEEA268}"/>
                      </a:ext>
                    </a:extLst>
                  </p:cNvPr>
                  <p:cNvPicPr/>
                  <p:nvPr/>
                </p:nvPicPr>
                <p:blipFill>
                  <a:blip r:embed="rId38"/>
                  <a:stretch>
                    <a:fillRect/>
                  </a:stretch>
                </p:blipFill>
                <p:spPr>
                  <a:xfrm>
                    <a:off x="3315030" y="3838005"/>
                    <a:ext cx="70200" cy="50760"/>
                  </a:xfrm>
                  <a:prstGeom prst="rect">
                    <a:avLst/>
                  </a:prstGeom>
                </p:spPr>
              </p:pic>
            </mc:Fallback>
          </mc:AlternateContent>
        </p:grpSp>
        <p:pic>
          <p:nvPicPr>
            <p:cNvPr id="159" name="Picture 158" descr="A picture containing indoor, hanging, computer, table&#10;&#10;Description automatically generated">
              <a:extLst>
                <a:ext uri="{FF2B5EF4-FFF2-40B4-BE49-F238E27FC236}">
                  <a16:creationId xmlns:a16="http://schemas.microsoft.com/office/drawing/2014/main" id="{9945F979-B655-4C55-99ED-5B8D5E01A122}"/>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cxnSp>
        <p:nvCxnSpPr>
          <p:cNvPr id="184" name="Straight Arrow Connector 183">
            <a:extLst>
              <a:ext uri="{FF2B5EF4-FFF2-40B4-BE49-F238E27FC236}">
                <a16:creationId xmlns:a16="http://schemas.microsoft.com/office/drawing/2014/main" id="{F9F53FA5-5B1D-41DC-8B3E-35D0B4B2A122}"/>
              </a:ext>
            </a:extLst>
          </p:cNvPr>
          <p:cNvCxnSpPr>
            <a:cxnSpLocks/>
          </p:cNvCxnSpPr>
          <p:nvPr/>
        </p:nvCxnSpPr>
        <p:spPr>
          <a:xfrm>
            <a:off x="2677164" y="3748560"/>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6C8FB270-681E-4CEC-9431-4768F073AC0B}"/>
              </a:ext>
            </a:extLst>
          </p:cNvPr>
          <p:cNvSpPr txBox="1"/>
          <p:nvPr/>
        </p:nvSpPr>
        <p:spPr>
          <a:xfrm>
            <a:off x="2702692" y="3320136"/>
            <a:ext cx="757567" cy="276999"/>
          </a:xfrm>
          <a:prstGeom prst="rect">
            <a:avLst/>
          </a:prstGeom>
          <a:noFill/>
        </p:spPr>
        <p:txBody>
          <a:bodyPr wrap="square" rtlCol="0">
            <a:spAutoFit/>
          </a:bodyPr>
          <a:lstStyle/>
          <a:p>
            <a:pPr algn="ctr"/>
            <a:r>
              <a:rPr lang="en-US" sz="1200" b="1" i="1" dirty="0">
                <a:solidFill>
                  <a:schemeClr val="accent1">
                    <a:lumMod val="50000"/>
                  </a:schemeClr>
                </a:solidFill>
              </a:rPr>
              <a:t>Enolase</a:t>
            </a:r>
          </a:p>
        </p:txBody>
      </p:sp>
      <p:sp>
        <p:nvSpPr>
          <p:cNvPr id="81" name="TextBox 80">
            <a:extLst>
              <a:ext uri="{FF2B5EF4-FFF2-40B4-BE49-F238E27FC236}">
                <a16:creationId xmlns:a16="http://schemas.microsoft.com/office/drawing/2014/main" id="{64F08F6A-BC78-4D78-A5D6-09A8DC41349B}"/>
              </a:ext>
            </a:extLst>
          </p:cNvPr>
          <p:cNvSpPr txBox="1"/>
          <p:nvPr/>
        </p:nvSpPr>
        <p:spPr>
          <a:xfrm>
            <a:off x="6724038" y="4259123"/>
            <a:ext cx="1857657" cy="276999"/>
          </a:xfrm>
          <a:prstGeom prst="rect">
            <a:avLst/>
          </a:prstGeom>
          <a:noFill/>
        </p:spPr>
        <p:txBody>
          <a:bodyPr wrap="square" rtlCol="0">
            <a:spAutoFit/>
          </a:bodyPr>
          <a:lstStyle/>
          <a:p>
            <a:pPr algn="ctr"/>
            <a:r>
              <a:rPr lang="en-US" sz="1200" b="1" dirty="0"/>
              <a:t>1,3-Bisphosphoglycerate</a:t>
            </a:r>
          </a:p>
        </p:txBody>
      </p:sp>
      <p:grpSp>
        <p:nvGrpSpPr>
          <p:cNvPr id="212" name="Group 211">
            <a:extLst>
              <a:ext uri="{FF2B5EF4-FFF2-40B4-BE49-F238E27FC236}">
                <a16:creationId xmlns:a16="http://schemas.microsoft.com/office/drawing/2014/main" id="{6344CBCE-79E5-4FB6-B049-B6EEA392D27C}"/>
              </a:ext>
            </a:extLst>
          </p:cNvPr>
          <p:cNvGrpSpPr/>
          <p:nvPr/>
        </p:nvGrpSpPr>
        <p:grpSpPr>
          <a:xfrm>
            <a:off x="6563623" y="2974587"/>
            <a:ext cx="274701" cy="307777"/>
            <a:chOff x="827562" y="3279725"/>
            <a:chExt cx="274701" cy="307777"/>
          </a:xfrm>
        </p:grpSpPr>
        <p:sp>
          <p:nvSpPr>
            <p:cNvPr id="213" name="Oval 212">
              <a:extLst>
                <a:ext uri="{FF2B5EF4-FFF2-40B4-BE49-F238E27FC236}">
                  <a16:creationId xmlns:a16="http://schemas.microsoft.com/office/drawing/2014/main" id="{755410BF-F747-49E6-820C-10CCEE3F7C12}"/>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a:extLst>
                <a:ext uri="{FF2B5EF4-FFF2-40B4-BE49-F238E27FC236}">
                  <a16:creationId xmlns:a16="http://schemas.microsoft.com/office/drawing/2014/main" id="{21B2FF05-0E05-41F1-B6DF-7DE5E3C4DAFF}"/>
                </a:ext>
              </a:extLst>
            </p:cNvPr>
            <p:cNvSpPr txBox="1"/>
            <p:nvPr/>
          </p:nvSpPr>
          <p:spPr>
            <a:xfrm>
              <a:off x="827562" y="3279725"/>
              <a:ext cx="274701" cy="307777"/>
            </a:xfrm>
            <a:prstGeom prst="rect">
              <a:avLst/>
            </a:prstGeom>
            <a:noFill/>
          </p:spPr>
          <p:txBody>
            <a:bodyPr wrap="square" rtlCol="0">
              <a:spAutoFit/>
            </a:bodyPr>
            <a:lstStyle/>
            <a:p>
              <a:r>
                <a:rPr lang="en-US" sz="1400" b="1" dirty="0"/>
                <a:t>7</a:t>
              </a:r>
            </a:p>
          </p:txBody>
        </p:sp>
      </p:grpSp>
      <p:grpSp>
        <p:nvGrpSpPr>
          <p:cNvPr id="215" name="Group 214">
            <a:extLst>
              <a:ext uri="{FF2B5EF4-FFF2-40B4-BE49-F238E27FC236}">
                <a16:creationId xmlns:a16="http://schemas.microsoft.com/office/drawing/2014/main" id="{D0F37F14-989C-439B-9DB4-D7D3A10380B5}"/>
              </a:ext>
            </a:extLst>
          </p:cNvPr>
          <p:cNvGrpSpPr/>
          <p:nvPr/>
        </p:nvGrpSpPr>
        <p:grpSpPr>
          <a:xfrm>
            <a:off x="4698790" y="2909910"/>
            <a:ext cx="274701" cy="307777"/>
            <a:chOff x="827562" y="3279725"/>
            <a:chExt cx="274701" cy="307777"/>
          </a:xfrm>
        </p:grpSpPr>
        <p:sp>
          <p:nvSpPr>
            <p:cNvPr id="216" name="Oval 215">
              <a:extLst>
                <a:ext uri="{FF2B5EF4-FFF2-40B4-BE49-F238E27FC236}">
                  <a16:creationId xmlns:a16="http://schemas.microsoft.com/office/drawing/2014/main" id="{BA2214DC-D054-4BEF-9060-438C10A613C0}"/>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126F2A98-F97D-4599-8905-EE6D84F3F95B}"/>
                </a:ext>
              </a:extLst>
            </p:cNvPr>
            <p:cNvSpPr txBox="1"/>
            <p:nvPr/>
          </p:nvSpPr>
          <p:spPr>
            <a:xfrm>
              <a:off x="827562" y="3279725"/>
              <a:ext cx="274701" cy="307777"/>
            </a:xfrm>
            <a:prstGeom prst="rect">
              <a:avLst/>
            </a:prstGeom>
            <a:noFill/>
          </p:spPr>
          <p:txBody>
            <a:bodyPr wrap="square" rtlCol="0">
              <a:spAutoFit/>
            </a:bodyPr>
            <a:lstStyle/>
            <a:p>
              <a:r>
                <a:rPr lang="en-US" sz="1400" b="1" dirty="0"/>
                <a:t>8</a:t>
              </a:r>
            </a:p>
          </p:txBody>
        </p:sp>
      </p:grpSp>
      <p:grpSp>
        <p:nvGrpSpPr>
          <p:cNvPr id="218" name="Group 217">
            <a:extLst>
              <a:ext uri="{FF2B5EF4-FFF2-40B4-BE49-F238E27FC236}">
                <a16:creationId xmlns:a16="http://schemas.microsoft.com/office/drawing/2014/main" id="{BFEB0471-AE68-408D-BEDD-73FF2757808D}"/>
              </a:ext>
            </a:extLst>
          </p:cNvPr>
          <p:cNvGrpSpPr/>
          <p:nvPr/>
        </p:nvGrpSpPr>
        <p:grpSpPr>
          <a:xfrm>
            <a:off x="2968246" y="2957962"/>
            <a:ext cx="274701" cy="307777"/>
            <a:chOff x="827562" y="3279725"/>
            <a:chExt cx="274701" cy="307777"/>
          </a:xfrm>
        </p:grpSpPr>
        <p:sp>
          <p:nvSpPr>
            <p:cNvPr id="219" name="Oval 218">
              <a:extLst>
                <a:ext uri="{FF2B5EF4-FFF2-40B4-BE49-F238E27FC236}">
                  <a16:creationId xmlns:a16="http://schemas.microsoft.com/office/drawing/2014/main" id="{8D346E8A-AF46-4ADC-AA56-E7F06DD5BCD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a:extLst>
                <a:ext uri="{FF2B5EF4-FFF2-40B4-BE49-F238E27FC236}">
                  <a16:creationId xmlns:a16="http://schemas.microsoft.com/office/drawing/2014/main" id="{C426BECF-07B2-4DCC-99A4-29202DE49549}"/>
                </a:ext>
              </a:extLst>
            </p:cNvPr>
            <p:cNvSpPr txBox="1"/>
            <p:nvPr/>
          </p:nvSpPr>
          <p:spPr>
            <a:xfrm>
              <a:off x="827562" y="3279725"/>
              <a:ext cx="274701" cy="307777"/>
            </a:xfrm>
            <a:prstGeom prst="rect">
              <a:avLst/>
            </a:prstGeom>
            <a:noFill/>
          </p:spPr>
          <p:txBody>
            <a:bodyPr wrap="square" rtlCol="0">
              <a:spAutoFit/>
            </a:bodyPr>
            <a:lstStyle/>
            <a:p>
              <a:r>
                <a:rPr lang="en-US" sz="1400" b="1" dirty="0"/>
                <a:t>9</a:t>
              </a:r>
            </a:p>
          </p:txBody>
        </p:sp>
      </p:grpSp>
      <p:grpSp>
        <p:nvGrpSpPr>
          <p:cNvPr id="221" name="Group 220">
            <a:extLst>
              <a:ext uri="{FF2B5EF4-FFF2-40B4-BE49-F238E27FC236}">
                <a16:creationId xmlns:a16="http://schemas.microsoft.com/office/drawing/2014/main" id="{269163C4-7D2F-4B25-81D3-D2003180A493}"/>
              </a:ext>
            </a:extLst>
          </p:cNvPr>
          <p:cNvGrpSpPr/>
          <p:nvPr/>
        </p:nvGrpSpPr>
        <p:grpSpPr>
          <a:xfrm>
            <a:off x="1386970" y="2810034"/>
            <a:ext cx="427276" cy="523220"/>
            <a:chOff x="835726" y="3279725"/>
            <a:chExt cx="274701" cy="523220"/>
          </a:xfrm>
        </p:grpSpPr>
        <p:sp>
          <p:nvSpPr>
            <p:cNvPr id="222" name="Oval 221">
              <a:extLst>
                <a:ext uri="{FF2B5EF4-FFF2-40B4-BE49-F238E27FC236}">
                  <a16:creationId xmlns:a16="http://schemas.microsoft.com/office/drawing/2014/main" id="{D7378A57-DE36-4B22-A13F-07C78A7FBD5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a:extLst>
                <a:ext uri="{FF2B5EF4-FFF2-40B4-BE49-F238E27FC236}">
                  <a16:creationId xmlns:a16="http://schemas.microsoft.com/office/drawing/2014/main" id="{B1287DA2-5DA9-4FC1-8A1C-B6F62B57E2FF}"/>
                </a:ext>
              </a:extLst>
            </p:cNvPr>
            <p:cNvSpPr txBox="1"/>
            <p:nvPr/>
          </p:nvSpPr>
          <p:spPr>
            <a:xfrm>
              <a:off x="835726" y="3279725"/>
              <a:ext cx="274701" cy="523220"/>
            </a:xfrm>
            <a:prstGeom prst="rect">
              <a:avLst/>
            </a:prstGeom>
            <a:noFill/>
          </p:spPr>
          <p:txBody>
            <a:bodyPr wrap="square" rtlCol="0">
              <a:spAutoFit/>
            </a:bodyPr>
            <a:lstStyle/>
            <a:p>
              <a:r>
                <a:rPr lang="en-US" sz="1400" b="1" dirty="0"/>
                <a:t>10</a:t>
              </a:r>
            </a:p>
          </p:txBody>
        </p:sp>
      </p:grpSp>
      <p:pic>
        <p:nvPicPr>
          <p:cNvPr id="224" name="Picture 223" descr="A picture containing indoor, hanging, computer, table&#10;&#10;Description automatically generated">
            <a:extLst>
              <a:ext uri="{FF2B5EF4-FFF2-40B4-BE49-F238E27FC236}">
                <a16:creationId xmlns:a16="http://schemas.microsoft.com/office/drawing/2014/main" id="{5D480509-F84A-4781-BE63-191B40F1B3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482" t="73189" r="20177" b="3731"/>
          <a:stretch/>
        </p:blipFill>
        <p:spPr>
          <a:xfrm>
            <a:off x="7418464" y="1316603"/>
            <a:ext cx="488437" cy="980447"/>
          </a:xfrm>
          <a:prstGeom prst="rect">
            <a:avLst/>
          </a:prstGeom>
        </p:spPr>
      </p:pic>
      <p:sp>
        <p:nvSpPr>
          <p:cNvPr id="225" name="TextBox 224">
            <a:extLst>
              <a:ext uri="{FF2B5EF4-FFF2-40B4-BE49-F238E27FC236}">
                <a16:creationId xmlns:a16="http://schemas.microsoft.com/office/drawing/2014/main" id="{8067D292-B10A-4717-B159-25EEFF8587D3}"/>
              </a:ext>
            </a:extLst>
          </p:cNvPr>
          <p:cNvSpPr txBox="1"/>
          <p:nvPr/>
        </p:nvSpPr>
        <p:spPr>
          <a:xfrm>
            <a:off x="7824460" y="1474992"/>
            <a:ext cx="1202035" cy="461665"/>
          </a:xfrm>
          <a:prstGeom prst="rect">
            <a:avLst/>
          </a:prstGeom>
          <a:noFill/>
        </p:spPr>
        <p:txBody>
          <a:bodyPr wrap="square" rtlCol="0">
            <a:spAutoFit/>
          </a:bodyPr>
          <a:lstStyle/>
          <a:p>
            <a:pPr algn="ctr"/>
            <a:r>
              <a:rPr lang="en-US" sz="1200" b="1" dirty="0"/>
              <a:t>Glyceraldehyde 3-phosphate</a:t>
            </a:r>
          </a:p>
        </p:txBody>
      </p:sp>
      <p:sp>
        <p:nvSpPr>
          <p:cNvPr id="231" name="TextBox 230">
            <a:extLst>
              <a:ext uri="{FF2B5EF4-FFF2-40B4-BE49-F238E27FC236}">
                <a16:creationId xmlns:a16="http://schemas.microsoft.com/office/drawing/2014/main" id="{E9E7CB48-8F59-45FA-AB12-3C91EFD24CC9}"/>
              </a:ext>
            </a:extLst>
          </p:cNvPr>
          <p:cNvSpPr txBox="1"/>
          <p:nvPr/>
        </p:nvSpPr>
        <p:spPr>
          <a:xfrm>
            <a:off x="7412973" y="2484123"/>
            <a:ext cx="1781400" cy="646331"/>
          </a:xfrm>
          <a:prstGeom prst="rect">
            <a:avLst/>
          </a:prstGeom>
          <a:noFill/>
        </p:spPr>
        <p:txBody>
          <a:bodyPr wrap="square" rtlCol="0">
            <a:spAutoFit/>
          </a:bodyPr>
          <a:lstStyle/>
          <a:p>
            <a:pPr algn="ctr"/>
            <a:r>
              <a:rPr lang="en-US" sz="1200" b="1" i="1" dirty="0">
                <a:solidFill>
                  <a:schemeClr val="accent1">
                    <a:lumMod val="50000"/>
                  </a:schemeClr>
                </a:solidFill>
              </a:rPr>
              <a:t>Glyceraldehyde </a:t>
            </a:r>
          </a:p>
          <a:p>
            <a:pPr algn="ctr"/>
            <a:r>
              <a:rPr lang="en-US" sz="1200" b="1" i="1" dirty="0">
                <a:solidFill>
                  <a:schemeClr val="accent1">
                    <a:lumMod val="50000"/>
                  </a:schemeClr>
                </a:solidFill>
              </a:rPr>
              <a:t>3-phosphate Dehydrogenase</a:t>
            </a:r>
            <a:endParaRPr lang="en-US" sz="1100" b="1" baseline="30000" dirty="0">
              <a:solidFill>
                <a:schemeClr val="accent6">
                  <a:lumMod val="75000"/>
                </a:schemeClr>
              </a:solidFill>
            </a:endParaRPr>
          </a:p>
        </p:txBody>
      </p:sp>
      <p:sp>
        <p:nvSpPr>
          <p:cNvPr id="232" name="TextBox 231">
            <a:extLst>
              <a:ext uri="{FF2B5EF4-FFF2-40B4-BE49-F238E27FC236}">
                <a16:creationId xmlns:a16="http://schemas.microsoft.com/office/drawing/2014/main" id="{D9F0212E-DD98-42CF-8050-BA9ED9EFA9FC}"/>
              </a:ext>
            </a:extLst>
          </p:cNvPr>
          <p:cNvSpPr txBox="1"/>
          <p:nvPr/>
        </p:nvSpPr>
        <p:spPr>
          <a:xfrm>
            <a:off x="7154484" y="2236223"/>
            <a:ext cx="441146" cy="369332"/>
          </a:xfrm>
          <a:prstGeom prst="rect">
            <a:avLst/>
          </a:prstGeom>
          <a:noFill/>
        </p:spPr>
        <p:txBody>
          <a:bodyPr wrap="none" rtlCol="0">
            <a:spAutoFit/>
          </a:bodyPr>
          <a:lstStyle/>
          <a:p>
            <a:r>
              <a:rPr lang="en-US" sz="900" b="1" dirty="0">
                <a:solidFill>
                  <a:schemeClr val="accent6">
                    <a:lumMod val="50000"/>
                  </a:schemeClr>
                </a:solidFill>
              </a:rPr>
              <a:t>NAD</a:t>
            </a:r>
            <a:r>
              <a:rPr lang="en-US" sz="900" b="1" baseline="30000" dirty="0">
                <a:solidFill>
                  <a:schemeClr val="accent6">
                    <a:lumMod val="50000"/>
                  </a:schemeClr>
                </a:solidFill>
              </a:rPr>
              <a:t>+</a:t>
            </a:r>
          </a:p>
          <a:p>
            <a:r>
              <a:rPr lang="en-US" sz="900" b="1" dirty="0">
                <a:solidFill>
                  <a:schemeClr val="accent2">
                    <a:lumMod val="50000"/>
                  </a:schemeClr>
                </a:solidFill>
              </a:rPr>
              <a:t>Pi</a:t>
            </a:r>
          </a:p>
        </p:txBody>
      </p:sp>
      <p:grpSp>
        <p:nvGrpSpPr>
          <p:cNvPr id="209" name="Group 208">
            <a:extLst>
              <a:ext uri="{FF2B5EF4-FFF2-40B4-BE49-F238E27FC236}">
                <a16:creationId xmlns:a16="http://schemas.microsoft.com/office/drawing/2014/main" id="{20194AA2-7774-43F5-B902-4219F836DB76}"/>
              </a:ext>
            </a:extLst>
          </p:cNvPr>
          <p:cNvGrpSpPr/>
          <p:nvPr/>
        </p:nvGrpSpPr>
        <p:grpSpPr>
          <a:xfrm>
            <a:off x="8103657" y="2170906"/>
            <a:ext cx="274701" cy="307777"/>
            <a:chOff x="827562" y="3279725"/>
            <a:chExt cx="274701" cy="307777"/>
          </a:xfrm>
        </p:grpSpPr>
        <p:sp>
          <p:nvSpPr>
            <p:cNvPr id="210" name="Oval 209">
              <a:extLst>
                <a:ext uri="{FF2B5EF4-FFF2-40B4-BE49-F238E27FC236}">
                  <a16:creationId xmlns:a16="http://schemas.microsoft.com/office/drawing/2014/main" id="{8C9E2B74-57D3-4C2D-AF7B-8DBB1419C4EC}"/>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5280C76A-7A95-4E53-BFA1-ABDCAEB7275B}"/>
                </a:ext>
              </a:extLst>
            </p:cNvPr>
            <p:cNvSpPr txBox="1"/>
            <p:nvPr/>
          </p:nvSpPr>
          <p:spPr>
            <a:xfrm>
              <a:off x="827562" y="3279725"/>
              <a:ext cx="274701" cy="307777"/>
            </a:xfrm>
            <a:prstGeom prst="rect">
              <a:avLst/>
            </a:prstGeom>
            <a:noFill/>
          </p:spPr>
          <p:txBody>
            <a:bodyPr wrap="square" rtlCol="0">
              <a:spAutoFit/>
            </a:bodyPr>
            <a:lstStyle/>
            <a:p>
              <a:r>
                <a:rPr lang="en-US" sz="1400" b="1" dirty="0"/>
                <a:t>6</a:t>
              </a:r>
            </a:p>
          </p:txBody>
        </p:sp>
      </p:grpSp>
      <p:grpSp>
        <p:nvGrpSpPr>
          <p:cNvPr id="239" name="Group 238">
            <a:extLst>
              <a:ext uri="{FF2B5EF4-FFF2-40B4-BE49-F238E27FC236}">
                <a16:creationId xmlns:a16="http://schemas.microsoft.com/office/drawing/2014/main" id="{744E3E2B-16CE-4C68-892D-B1AD3869E402}"/>
              </a:ext>
            </a:extLst>
          </p:cNvPr>
          <p:cNvGrpSpPr/>
          <p:nvPr/>
        </p:nvGrpSpPr>
        <p:grpSpPr>
          <a:xfrm>
            <a:off x="3555291" y="3305205"/>
            <a:ext cx="1057196" cy="962823"/>
            <a:chOff x="3049678" y="3704377"/>
            <a:chExt cx="1057196" cy="962823"/>
          </a:xfrm>
        </p:grpSpPr>
        <p:pic>
          <p:nvPicPr>
            <p:cNvPr id="240" name="Picture 239" descr="A picture containing indoor, hanging, computer, table&#10;&#10;Description automatically generated">
              <a:extLst>
                <a:ext uri="{FF2B5EF4-FFF2-40B4-BE49-F238E27FC236}">
                  <a16:creationId xmlns:a16="http://schemas.microsoft.com/office/drawing/2014/main" id="{B470DDBA-E1E2-4280-BAEB-EF5C2A7B649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846" t="40886" r="65863" b="40846"/>
            <a:stretch/>
          </p:blipFill>
          <p:spPr>
            <a:xfrm>
              <a:off x="3215307" y="3859123"/>
              <a:ext cx="666630" cy="776062"/>
            </a:xfrm>
            <a:prstGeom prst="rect">
              <a:avLst/>
            </a:prstGeom>
          </p:spPr>
        </p:pic>
        <p:sp>
          <p:nvSpPr>
            <p:cNvPr id="241" name="Rectangle 240">
              <a:extLst>
                <a:ext uri="{FF2B5EF4-FFF2-40B4-BE49-F238E27FC236}">
                  <a16:creationId xmlns:a16="http://schemas.microsoft.com/office/drawing/2014/main" id="{C2B422EA-B420-4F6B-AADD-F2A62CB9B289}"/>
                </a:ext>
              </a:extLst>
            </p:cNvPr>
            <p:cNvSpPr/>
            <p:nvPr/>
          </p:nvSpPr>
          <p:spPr>
            <a:xfrm rot="1543199">
              <a:off x="3609915" y="3794127"/>
              <a:ext cx="398803" cy="18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a:extLst>
                <a:ext uri="{FF2B5EF4-FFF2-40B4-BE49-F238E27FC236}">
                  <a16:creationId xmlns:a16="http://schemas.microsoft.com/office/drawing/2014/main" id="{563BAAB0-0968-41E5-9268-DCBD36F48231}"/>
                </a:ext>
              </a:extLst>
            </p:cNvPr>
            <p:cNvSpPr/>
            <p:nvPr/>
          </p:nvSpPr>
          <p:spPr>
            <a:xfrm rot="1543199">
              <a:off x="3767313" y="445121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id="{659F39BA-9833-450E-9666-C2D3AF2D0AAB}"/>
                </a:ext>
              </a:extLst>
            </p:cNvPr>
            <p:cNvSpPr/>
            <p:nvPr/>
          </p:nvSpPr>
          <p:spPr>
            <a:xfrm rot="2812195">
              <a:off x="2987890" y="4247389"/>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C9A812A2-3F3C-49A4-A0AA-72864FA54577}"/>
                </a:ext>
              </a:extLst>
            </p:cNvPr>
            <p:cNvSpPr/>
            <p:nvPr/>
          </p:nvSpPr>
          <p:spPr>
            <a:xfrm rot="2812195">
              <a:off x="3000878" y="376616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34B84DF0-200A-4CD6-8990-E2722B7102BD}"/>
              </a:ext>
            </a:extLst>
          </p:cNvPr>
          <p:cNvGrpSpPr/>
          <p:nvPr/>
        </p:nvGrpSpPr>
        <p:grpSpPr>
          <a:xfrm>
            <a:off x="1177069" y="1320296"/>
            <a:ext cx="6458781" cy="3502695"/>
            <a:chOff x="9600369" y="1158239"/>
            <a:chExt cx="6458781" cy="3502695"/>
          </a:xfrm>
        </p:grpSpPr>
        <p:sp>
          <p:nvSpPr>
            <p:cNvPr id="201" name="Rectangle 200">
              <a:extLst>
                <a:ext uri="{FF2B5EF4-FFF2-40B4-BE49-F238E27FC236}">
                  <a16:creationId xmlns:a16="http://schemas.microsoft.com/office/drawing/2014/main" id="{1EE888D2-E788-46AE-9620-9782D2D96124}"/>
                </a:ext>
              </a:extLst>
            </p:cNvPr>
            <p:cNvSpPr/>
            <p:nvPr/>
          </p:nvSpPr>
          <p:spPr>
            <a:xfrm>
              <a:off x="9600369" y="1158239"/>
              <a:ext cx="6458781" cy="3502695"/>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88EE7F6E-7158-4151-BA92-81E49E14ADA5}"/>
                </a:ext>
              </a:extLst>
            </p:cNvPr>
            <p:cNvSpPr/>
            <p:nvPr/>
          </p:nvSpPr>
          <p:spPr>
            <a:xfrm rot="19022951">
              <a:off x="12742491" y="2783677"/>
              <a:ext cx="347455" cy="419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a:extLst>
                <a:ext uri="{FF2B5EF4-FFF2-40B4-BE49-F238E27FC236}">
                  <a16:creationId xmlns:a16="http://schemas.microsoft.com/office/drawing/2014/main" id="{FD4C1056-2EEA-492D-9CE1-1108E453E01C}"/>
                </a:ext>
              </a:extLst>
            </p:cNvPr>
            <p:cNvGrpSpPr/>
            <p:nvPr/>
          </p:nvGrpSpPr>
          <p:grpSpPr>
            <a:xfrm>
              <a:off x="12576373" y="1504164"/>
              <a:ext cx="328777" cy="399721"/>
              <a:chOff x="12300995" y="22610"/>
              <a:chExt cx="327826" cy="418965"/>
            </a:xfrm>
          </p:grpSpPr>
          <p:sp>
            <p:nvSpPr>
              <p:cNvPr id="204" name="Oval 203">
                <a:extLst>
                  <a:ext uri="{FF2B5EF4-FFF2-40B4-BE49-F238E27FC236}">
                    <a16:creationId xmlns:a16="http://schemas.microsoft.com/office/drawing/2014/main" id="{C1A5D19D-A775-4A94-A375-4706561C7779}"/>
                  </a:ext>
                </a:extLst>
              </p:cNvPr>
              <p:cNvSpPr/>
              <p:nvPr/>
            </p:nvSpPr>
            <p:spPr>
              <a:xfrm>
                <a:off x="12300995" y="62518"/>
                <a:ext cx="327826" cy="354193"/>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3CEF5A87-16FA-4218-9F24-0010CA92801D}"/>
                  </a:ext>
                </a:extLst>
              </p:cNvPr>
              <p:cNvSpPr txBox="1"/>
              <p:nvPr/>
            </p:nvSpPr>
            <p:spPr>
              <a:xfrm>
                <a:off x="12315638" y="22610"/>
                <a:ext cx="274701" cy="418965"/>
              </a:xfrm>
              <a:prstGeom prst="rect">
                <a:avLst/>
              </a:prstGeom>
              <a:noFill/>
            </p:spPr>
            <p:txBody>
              <a:bodyPr wrap="square" rtlCol="0">
                <a:spAutoFit/>
              </a:bodyPr>
              <a:lstStyle/>
              <a:p>
                <a:r>
                  <a:rPr lang="en-US" sz="2000" b="1" dirty="0"/>
                  <a:t>8</a:t>
                </a:r>
              </a:p>
            </p:txBody>
          </p:sp>
        </p:grpSp>
        <p:sp>
          <p:nvSpPr>
            <p:cNvPr id="200" name="TextBox 199">
              <a:extLst>
                <a:ext uri="{FF2B5EF4-FFF2-40B4-BE49-F238E27FC236}">
                  <a16:creationId xmlns:a16="http://schemas.microsoft.com/office/drawing/2014/main" id="{B5F42BE5-4533-4C10-8D04-93A25B9DAF25}"/>
                </a:ext>
              </a:extLst>
            </p:cNvPr>
            <p:cNvSpPr txBox="1"/>
            <p:nvPr/>
          </p:nvSpPr>
          <p:spPr>
            <a:xfrm>
              <a:off x="9986011" y="3999291"/>
              <a:ext cx="2074065" cy="368972"/>
            </a:xfrm>
            <a:prstGeom prst="rect">
              <a:avLst/>
            </a:prstGeom>
            <a:noFill/>
          </p:spPr>
          <p:txBody>
            <a:bodyPr wrap="none" rtlCol="0">
              <a:spAutoFit/>
            </a:bodyPr>
            <a:lstStyle/>
            <a:p>
              <a:pPr algn="ctr"/>
              <a:r>
                <a:rPr lang="en-US" b="1" dirty="0"/>
                <a:t>3-Phosphoglycerate</a:t>
              </a:r>
            </a:p>
          </p:txBody>
        </p:sp>
        <p:sp>
          <p:nvSpPr>
            <p:cNvPr id="196" name="Rectangle 195">
              <a:extLst>
                <a:ext uri="{FF2B5EF4-FFF2-40B4-BE49-F238E27FC236}">
                  <a16:creationId xmlns:a16="http://schemas.microsoft.com/office/drawing/2014/main" id="{F440C164-36B5-4339-8DBF-66F7502EA942}"/>
                </a:ext>
              </a:extLst>
            </p:cNvPr>
            <p:cNvSpPr/>
            <p:nvPr/>
          </p:nvSpPr>
          <p:spPr>
            <a:xfrm rot="19022951">
              <a:off x="13142397" y="2811251"/>
              <a:ext cx="346450" cy="458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541229FB-84F9-4C37-95A1-45F5969B820D}"/>
                </a:ext>
              </a:extLst>
            </p:cNvPr>
            <p:cNvSpPr/>
            <p:nvPr/>
          </p:nvSpPr>
          <p:spPr>
            <a:xfrm>
              <a:off x="10493589" y="3709712"/>
              <a:ext cx="178955" cy="228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205">
              <a:extLst>
                <a:ext uri="{FF2B5EF4-FFF2-40B4-BE49-F238E27FC236}">
                  <a16:creationId xmlns:a16="http://schemas.microsoft.com/office/drawing/2014/main" id="{0B1033BA-9FD9-47F1-A776-526FD3CBA319}"/>
                </a:ext>
              </a:extLst>
            </p:cNvPr>
            <p:cNvGrpSpPr/>
            <p:nvPr/>
          </p:nvGrpSpPr>
          <p:grpSpPr>
            <a:xfrm rot="16200000" flipH="1">
              <a:off x="12088408" y="2615301"/>
              <a:ext cx="1242220" cy="1450261"/>
              <a:chOff x="6542076" y="4182515"/>
              <a:chExt cx="897146" cy="1025242"/>
            </a:xfrm>
          </p:grpSpPr>
          <p:sp>
            <p:nvSpPr>
              <p:cNvPr id="208" name="Rectangle 207">
                <a:extLst>
                  <a:ext uri="{FF2B5EF4-FFF2-40B4-BE49-F238E27FC236}">
                    <a16:creationId xmlns:a16="http://schemas.microsoft.com/office/drawing/2014/main" id="{F00D017E-1E9A-4EC3-ABD3-06271F075233}"/>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D0493101-7AA3-4798-BEB5-947C8C61ED39}"/>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7CB9000D-0BF2-4680-BFD8-E7AF01FF708A}"/>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136E0482-C541-427F-AA93-8A6DBD8945E1}"/>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4ABC40FA-D68F-4571-B287-EF277D0B0032}"/>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76BB5D24-A9E6-4EEF-A0A6-091D71D9F7BE}"/>
                </a:ext>
              </a:extLst>
            </p:cNvPr>
            <p:cNvSpPr txBox="1"/>
            <p:nvPr/>
          </p:nvSpPr>
          <p:spPr>
            <a:xfrm>
              <a:off x="13619186" y="4053326"/>
              <a:ext cx="2068067" cy="369332"/>
            </a:xfrm>
            <a:prstGeom prst="rect">
              <a:avLst/>
            </a:prstGeom>
            <a:noFill/>
          </p:spPr>
          <p:txBody>
            <a:bodyPr wrap="none" rtlCol="0">
              <a:spAutoFit/>
            </a:bodyPr>
            <a:lstStyle/>
            <a:p>
              <a:pPr algn="ctr"/>
              <a:r>
                <a:rPr lang="en-US" b="1" dirty="0"/>
                <a:t>2-Phosphoglycerate</a:t>
              </a:r>
            </a:p>
          </p:txBody>
        </p:sp>
        <p:sp>
          <p:nvSpPr>
            <p:cNvPr id="197" name="TextBox 196">
              <a:extLst>
                <a:ext uri="{FF2B5EF4-FFF2-40B4-BE49-F238E27FC236}">
                  <a16:creationId xmlns:a16="http://schemas.microsoft.com/office/drawing/2014/main" id="{A5FB44CF-B31E-4535-AEB7-5A0948D49F3E}"/>
                </a:ext>
              </a:extLst>
            </p:cNvPr>
            <p:cNvSpPr txBox="1"/>
            <p:nvPr/>
          </p:nvSpPr>
          <p:spPr>
            <a:xfrm>
              <a:off x="11790739" y="2346380"/>
              <a:ext cx="1897763" cy="646331"/>
            </a:xfrm>
            <a:prstGeom prst="rect">
              <a:avLst/>
            </a:prstGeom>
            <a:noFill/>
          </p:spPr>
          <p:txBody>
            <a:bodyPr wrap="none" rtlCol="0">
              <a:spAutoFit/>
            </a:bodyPr>
            <a:lstStyle/>
            <a:p>
              <a:pPr algn="ctr"/>
              <a:r>
                <a:rPr lang="en-US" b="1" i="1" dirty="0">
                  <a:solidFill>
                    <a:schemeClr val="accent1">
                      <a:lumMod val="50000"/>
                    </a:schemeClr>
                  </a:solidFill>
                </a:rPr>
                <a:t>Phosphoglycerate</a:t>
              </a:r>
            </a:p>
            <a:p>
              <a:pPr algn="ctr"/>
              <a:r>
                <a:rPr lang="en-US" b="1" i="1" dirty="0">
                  <a:solidFill>
                    <a:schemeClr val="accent1">
                      <a:lumMod val="50000"/>
                    </a:schemeClr>
                  </a:solidFill>
                </a:rPr>
                <a:t>Mutase</a:t>
              </a:r>
              <a:r>
                <a:rPr lang="en-US" b="1" dirty="0">
                  <a:solidFill>
                    <a:schemeClr val="accent6">
                      <a:lumMod val="75000"/>
                    </a:schemeClr>
                  </a:solidFill>
                </a:rPr>
                <a:t> </a:t>
              </a:r>
              <a:endParaRPr lang="en-US" b="1" baseline="30000" dirty="0">
                <a:solidFill>
                  <a:schemeClr val="accent6">
                    <a:lumMod val="75000"/>
                  </a:schemeClr>
                </a:solidFill>
              </a:endParaRPr>
            </a:p>
          </p:txBody>
        </p:sp>
        <p:sp>
          <p:nvSpPr>
            <p:cNvPr id="235" name="Rectangle 234">
              <a:extLst>
                <a:ext uri="{FF2B5EF4-FFF2-40B4-BE49-F238E27FC236}">
                  <a16:creationId xmlns:a16="http://schemas.microsoft.com/office/drawing/2014/main" id="{872C67DF-2947-4902-AB6F-39F942C77D40}"/>
                </a:ext>
              </a:extLst>
            </p:cNvPr>
            <p:cNvSpPr/>
            <p:nvPr/>
          </p:nvSpPr>
          <p:spPr>
            <a:xfrm>
              <a:off x="9824261" y="3556348"/>
              <a:ext cx="597523" cy="489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61">
              <p14:nvContentPartPr>
                <p14:cNvPr id="6" name="Ink 5">
                  <a:extLst>
                    <a:ext uri="{FF2B5EF4-FFF2-40B4-BE49-F238E27FC236}">
                      <a16:creationId xmlns:a16="http://schemas.microsoft.com/office/drawing/2014/main" id="{9D369CCC-88B3-4FD8-B13C-61805294FCBE}"/>
                    </a:ext>
                  </a:extLst>
                </p14:cNvPr>
                <p14:cNvContentPartPr/>
                <p14:nvPr/>
              </p14:nvContentPartPr>
              <p14:xfrm>
                <a:off x="13307937" y="3369868"/>
                <a:ext cx="30600" cy="54000"/>
              </p14:xfrm>
            </p:contentPart>
          </mc:Choice>
          <mc:Fallback xmlns="">
            <p:pic>
              <p:nvPicPr>
                <p:cNvPr id="6" name="Ink 5">
                  <a:extLst>
                    <a:ext uri="{FF2B5EF4-FFF2-40B4-BE49-F238E27FC236}">
                      <a16:creationId xmlns:a16="http://schemas.microsoft.com/office/drawing/2014/main" id="{9D369CCC-88B3-4FD8-B13C-61805294FCBE}"/>
                    </a:ext>
                  </a:extLst>
                </p:cNvPr>
                <p:cNvPicPr/>
                <p:nvPr/>
              </p:nvPicPr>
              <p:blipFill>
                <a:blip r:embed="rId62"/>
                <a:stretch>
                  <a:fillRect/>
                </a:stretch>
              </p:blipFill>
              <p:spPr>
                <a:xfrm>
                  <a:off x="13299297" y="3361228"/>
                  <a:ext cx="48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 name="Ink 8">
                  <a:extLst>
                    <a:ext uri="{FF2B5EF4-FFF2-40B4-BE49-F238E27FC236}">
                      <a16:creationId xmlns:a16="http://schemas.microsoft.com/office/drawing/2014/main" id="{B4BBB16B-4336-476B-B213-8B4BD88E7D8B}"/>
                    </a:ext>
                  </a:extLst>
                </p14:cNvPr>
                <p14:cNvContentPartPr/>
                <p14:nvPr/>
              </p14:nvContentPartPr>
              <p14:xfrm>
                <a:off x="13298937" y="3337828"/>
                <a:ext cx="234720" cy="158760"/>
              </p14:xfrm>
            </p:contentPart>
          </mc:Choice>
          <mc:Fallback xmlns="">
            <p:pic>
              <p:nvPicPr>
                <p:cNvPr id="9" name="Ink 8">
                  <a:extLst>
                    <a:ext uri="{FF2B5EF4-FFF2-40B4-BE49-F238E27FC236}">
                      <a16:creationId xmlns:a16="http://schemas.microsoft.com/office/drawing/2014/main" id="{B4BBB16B-4336-476B-B213-8B4BD88E7D8B}"/>
                    </a:ext>
                  </a:extLst>
                </p:cNvPr>
                <p:cNvPicPr/>
                <p:nvPr/>
              </p:nvPicPr>
              <p:blipFill>
                <a:blip r:embed="rId64"/>
                <a:stretch>
                  <a:fillRect/>
                </a:stretch>
              </p:blipFill>
              <p:spPr>
                <a:xfrm>
                  <a:off x="13290297" y="3328828"/>
                  <a:ext cx="252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 name="Ink 13">
                  <a:extLst>
                    <a:ext uri="{FF2B5EF4-FFF2-40B4-BE49-F238E27FC236}">
                      <a16:creationId xmlns:a16="http://schemas.microsoft.com/office/drawing/2014/main" id="{908374E8-7AB6-450F-BD00-2C2A55B6187F}"/>
                    </a:ext>
                  </a:extLst>
                </p14:cNvPr>
                <p14:cNvContentPartPr/>
                <p14:nvPr/>
              </p14:nvContentPartPr>
              <p14:xfrm>
                <a:off x="13266897" y="3486508"/>
                <a:ext cx="77040" cy="61200"/>
              </p14:xfrm>
            </p:contentPart>
          </mc:Choice>
          <mc:Fallback xmlns="">
            <p:pic>
              <p:nvPicPr>
                <p:cNvPr id="14" name="Ink 13">
                  <a:extLst>
                    <a:ext uri="{FF2B5EF4-FFF2-40B4-BE49-F238E27FC236}">
                      <a16:creationId xmlns:a16="http://schemas.microsoft.com/office/drawing/2014/main" id="{908374E8-7AB6-450F-BD00-2C2A55B6187F}"/>
                    </a:ext>
                  </a:extLst>
                </p:cNvPr>
                <p:cNvPicPr/>
                <p:nvPr/>
              </p:nvPicPr>
              <p:blipFill>
                <a:blip r:embed="rId66"/>
                <a:stretch>
                  <a:fillRect/>
                </a:stretch>
              </p:blipFill>
              <p:spPr>
                <a:xfrm>
                  <a:off x="13257897" y="3477508"/>
                  <a:ext cx="94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3" name="Ink 32">
                  <a:extLst>
                    <a:ext uri="{FF2B5EF4-FFF2-40B4-BE49-F238E27FC236}">
                      <a16:creationId xmlns:a16="http://schemas.microsoft.com/office/drawing/2014/main" id="{22091552-AAB2-4E61-98D4-68673786D065}"/>
                    </a:ext>
                  </a:extLst>
                </p14:cNvPr>
                <p14:cNvContentPartPr/>
                <p14:nvPr/>
              </p14:nvContentPartPr>
              <p14:xfrm>
                <a:off x="13269417" y="3578308"/>
                <a:ext cx="360" cy="360"/>
              </p14:xfrm>
            </p:contentPart>
          </mc:Choice>
          <mc:Fallback xmlns="">
            <p:pic>
              <p:nvPicPr>
                <p:cNvPr id="33" name="Ink 32">
                  <a:extLst>
                    <a:ext uri="{FF2B5EF4-FFF2-40B4-BE49-F238E27FC236}">
                      <a16:creationId xmlns:a16="http://schemas.microsoft.com/office/drawing/2014/main" id="{22091552-AAB2-4E61-98D4-68673786D065}"/>
                    </a:ext>
                  </a:extLst>
                </p:cNvPr>
                <p:cNvPicPr/>
                <p:nvPr/>
              </p:nvPicPr>
              <p:blipFill>
                <a:blip r:embed="rId25"/>
                <a:stretch>
                  <a:fillRect/>
                </a:stretch>
              </p:blipFill>
              <p:spPr>
                <a:xfrm>
                  <a:off x="13260417" y="35696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Ink 40">
                  <a:extLst>
                    <a:ext uri="{FF2B5EF4-FFF2-40B4-BE49-F238E27FC236}">
                      <a16:creationId xmlns:a16="http://schemas.microsoft.com/office/drawing/2014/main" id="{B87051B5-F5D3-43C1-A21E-AC05AD2E287C}"/>
                    </a:ext>
                  </a:extLst>
                </p14:cNvPr>
                <p14:cNvContentPartPr/>
                <p14:nvPr/>
              </p14:nvContentPartPr>
              <p14:xfrm>
                <a:off x="13252137" y="3499108"/>
                <a:ext cx="14400" cy="79560"/>
              </p14:xfrm>
            </p:contentPart>
          </mc:Choice>
          <mc:Fallback xmlns="">
            <p:pic>
              <p:nvPicPr>
                <p:cNvPr id="41" name="Ink 40">
                  <a:extLst>
                    <a:ext uri="{FF2B5EF4-FFF2-40B4-BE49-F238E27FC236}">
                      <a16:creationId xmlns:a16="http://schemas.microsoft.com/office/drawing/2014/main" id="{B87051B5-F5D3-43C1-A21E-AC05AD2E287C}"/>
                    </a:ext>
                  </a:extLst>
                </p:cNvPr>
                <p:cNvPicPr/>
                <p:nvPr/>
              </p:nvPicPr>
              <p:blipFill>
                <a:blip r:embed="rId69"/>
                <a:stretch>
                  <a:fillRect/>
                </a:stretch>
              </p:blipFill>
              <p:spPr>
                <a:xfrm>
                  <a:off x="13243497" y="3490108"/>
                  <a:ext cx="32040" cy="97200"/>
                </a:xfrm>
                <a:prstGeom prst="rect">
                  <a:avLst/>
                </a:prstGeom>
              </p:spPr>
            </p:pic>
          </mc:Fallback>
        </mc:AlternateContent>
        <p:grpSp>
          <p:nvGrpSpPr>
            <p:cNvPr id="51" name="Group 50">
              <a:extLst>
                <a:ext uri="{FF2B5EF4-FFF2-40B4-BE49-F238E27FC236}">
                  <a16:creationId xmlns:a16="http://schemas.microsoft.com/office/drawing/2014/main" id="{DBB8294F-705C-462C-B78D-008ABDFE2258}"/>
                </a:ext>
              </a:extLst>
            </p:cNvPr>
            <p:cNvGrpSpPr/>
            <p:nvPr/>
          </p:nvGrpSpPr>
          <p:grpSpPr>
            <a:xfrm>
              <a:off x="13260057" y="3370228"/>
              <a:ext cx="119160" cy="211680"/>
              <a:chOff x="13261765" y="2604640"/>
              <a:chExt cx="119160" cy="211680"/>
            </a:xfrm>
          </p:grpSpPr>
          <mc:AlternateContent xmlns:mc="http://schemas.openxmlformats.org/markup-compatibility/2006" xmlns:p14="http://schemas.microsoft.com/office/powerpoint/2010/main">
            <mc:Choice Requires="p14">
              <p:contentPart p14:bwMode="auto" r:id="rId70">
                <p14:nvContentPartPr>
                  <p14:cNvPr id="10" name="Ink 9">
                    <a:extLst>
                      <a:ext uri="{FF2B5EF4-FFF2-40B4-BE49-F238E27FC236}">
                        <a16:creationId xmlns:a16="http://schemas.microsoft.com/office/drawing/2014/main" id="{B8DCC9A1-E7B7-48F1-A547-947EB19E5477}"/>
                      </a:ext>
                    </a:extLst>
                  </p14:cNvPr>
                  <p14:cNvContentPartPr/>
                  <p14:nvPr/>
                </p14:nvContentPartPr>
                <p14:xfrm>
                  <a:off x="13267885" y="2604640"/>
                  <a:ext cx="61200" cy="141480"/>
                </p14:xfrm>
              </p:contentPart>
            </mc:Choice>
            <mc:Fallback xmlns="">
              <p:pic>
                <p:nvPicPr>
                  <p:cNvPr id="10" name="Ink 9">
                    <a:extLst>
                      <a:ext uri="{FF2B5EF4-FFF2-40B4-BE49-F238E27FC236}">
                        <a16:creationId xmlns:a16="http://schemas.microsoft.com/office/drawing/2014/main" id="{B8DCC9A1-E7B7-48F1-A547-947EB19E5477}"/>
                      </a:ext>
                    </a:extLst>
                  </p:cNvPr>
                  <p:cNvPicPr/>
                  <p:nvPr/>
                </p:nvPicPr>
                <p:blipFill>
                  <a:blip r:embed="rId71"/>
                  <a:stretch>
                    <a:fillRect/>
                  </a:stretch>
                </p:blipFill>
                <p:spPr>
                  <a:xfrm>
                    <a:off x="13259245" y="2596000"/>
                    <a:ext cx="78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 name="Ink 10">
                    <a:extLst>
                      <a:ext uri="{FF2B5EF4-FFF2-40B4-BE49-F238E27FC236}">
                        <a16:creationId xmlns:a16="http://schemas.microsoft.com/office/drawing/2014/main" id="{11528D6B-61BC-48B1-909D-5E25C66C695A}"/>
                      </a:ext>
                    </a:extLst>
                  </p14:cNvPr>
                  <p14:cNvContentPartPr/>
                  <p14:nvPr/>
                </p14:nvContentPartPr>
                <p14:xfrm>
                  <a:off x="13274365" y="2790760"/>
                  <a:ext cx="360" cy="360"/>
                </p14:xfrm>
              </p:contentPart>
            </mc:Choice>
            <mc:Fallback xmlns="">
              <p:pic>
                <p:nvPicPr>
                  <p:cNvPr id="11" name="Ink 10">
                    <a:extLst>
                      <a:ext uri="{FF2B5EF4-FFF2-40B4-BE49-F238E27FC236}">
                        <a16:creationId xmlns:a16="http://schemas.microsoft.com/office/drawing/2014/main" id="{11528D6B-61BC-48B1-909D-5E25C66C695A}"/>
                      </a:ext>
                    </a:extLst>
                  </p:cNvPr>
                  <p:cNvPicPr/>
                  <p:nvPr/>
                </p:nvPicPr>
                <p:blipFill>
                  <a:blip r:embed="rId25"/>
                  <a:stretch>
                    <a:fillRect/>
                  </a:stretch>
                </p:blipFill>
                <p:spPr>
                  <a:xfrm>
                    <a:off x="13265725" y="27817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2" name="Ink 11">
                    <a:extLst>
                      <a:ext uri="{FF2B5EF4-FFF2-40B4-BE49-F238E27FC236}">
                        <a16:creationId xmlns:a16="http://schemas.microsoft.com/office/drawing/2014/main" id="{9BCA95F2-CCE2-4822-ABCF-F0F3418711AC}"/>
                      </a:ext>
                    </a:extLst>
                  </p14:cNvPr>
                  <p14:cNvContentPartPr/>
                  <p14:nvPr/>
                </p14:nvContentPartPr>
                <p14:xfrm>
                  <a:off x="13274365" y="2765200"/>
                  <a:ext cx="360" cy="360"/>
                </p14:xfrm>
              </p:contentPart>
            </mc:Choice>
            <mc:Fallback xmlns="">
              <p:pic>
                <p:nvPicPr>
                  <p:cNvPr id="12" name="Ink 11">
                    <a:extLst>
                      <a:ext uri="{FF2B5EF4-FFF2-40B4-BE49-F238E27FC236}">
                        <a16:creationId xmlns:a16="http://schemas.microsoft.com/office/drawing/2014/main" id="{9BCA95F2-CCE2-4822-ABCF-F0F3418711AC}"/>
                      </a:ext>
                    </a:extLst>
                  </p:cNvPr>
                  <p:cNvPicPr/>
                  <p:nvPr/>
                </p:nvPicPr>
                <p:blipFill>
                  <a:blip r:embed="rId25"/>
                  <a:stretch>
                    <a:fillRect/>
                  </a:stretch>
                </p:blipFill>
                <p:spPr>
                  <a:xfrm>
                    <a:off x="13265725" y="2756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6" name="Ink 15">
                    <a:extLst>
                      <a:ext uri="{FF2B5EF4-FFF2-40B4-BE49-F238E27FC236}">
                        <a16:creationId xmlns:a16="http://schemas.microsoft.com/office/drawing/2014/main" id="{0542685B-4D96-422F-88C3-70C2E5DCD9CA}"/>
                      </a:ext>
                    </a:extLst>
                  </p14:cNvPr>
                  <p14:cNvContentPartPr/>
                  <p14:nvPr/>
                </p14:nvContentPartPr>
                <p14:xfrm>
                  <a:off x="13277605" y="2709040"/>
                  <a:ext cx="103320" cy="88200"/>
                </p14:xfrm>
              </p:contentPart>
            </mc:Choice>
            <mc:Fallback xmlns="">
              <p:pic>
                <p:nvPicPr>
                  <p:cNvPr id="16" name="Ink 15">
                    <a:extLst>
                      <a:ext uri="{FF2B5EF4-FFF2-40B4-BE49-F238E27FC236}">
                        <a16:creationId xmlns:a16="http://schemas.microsoft.com/office/drawing/2014/main" id="{0542685B-4D96-422F-88C3-70C2E5DCD9CA}"/>
                      </a:ext>
                    </a:extLst>
                  </p:cNvPr>
                  <p:cNvPicPr/>
                  <p:nvPr/>
                </p:nvPicPr>
                <p:blipFill>
                  <a:blip r:embed="rId75"/>
                  <a:stretch>
                    <a:fillRect/>
                  </a:stretch>
                </p:blipFill>
                <p:spPr>
                  <a:xfrm>
                    <a:off x="13268965" y="2700400"/>
                    <a:ext cx="120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7" name="Ink 16">
                    <a:extLst>
                      <a:ext uri="{FF2B5EF4-FFF2-40B4-BE49-F238E27FC236}">
                        <a16:creationId xmlns:a16="http://schemas.microsoft.com/office/drawing/2014/main" id="{D21C4538-5ED6-49D2-96BC-933ED3B308AA}"/>
                      </a:ext>
                    </a:extLst>
                  </p14:cNvPr>
                  <p14:cNvContentPartPr/>
                  <p14:nvPr/>
                </p14:nvContentPartPr>
                <p14:xfrm>
                  <a:off x="13302805" y="2718760"/>
                  <a:ext cx="61920" cy="65880"/>
                </p14:xfrm>
              </p:contentPart>
            </mc:Choice>
            <mc:Fallback xmlns="">
              <p:pic>
                <p:nvPicPr>
                  <p:cNvPr id="17" name="Ink 16">
                    <a:extLst>
                      <a:ext uri="{FF2B5EF4-FFF2-40B4-BE49-F238E27FC236}">
                        <a16:creationId xmlns:a16="http://schemas.microsoft.com/office/drawing/2014/main" id="{D21C4538-5ED6-49D2-96BC-933ED3B308AA}"/>
                      </a:ext>
                    </a:extLst>
                  </p:cNvPr>
                  <p:cNvPicPr/>
                  <p:nvPr/>
                </p:nvPicPr>
                <p:blipFill>
                  <a:blip r:embed="rId77"/>
                  <a:stretch>
                    <a:fillRect/>
                  </a:stretch>
                </p:blipFill>
                <p:spPr>
                  <a:xfrm>
                    <a:off x="13294165" y="2709760"/>
                    <a:ext cx="79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9" name="Ink 18">
                    <a:extLst>
                      <a:ext uri="{FF2B5EF4-FFF2-40B4-BE49-F238E27FC236}">
                        <a16:creationId xmlns:a16="http://schemas.microsoft.com/office/drawing/2014/main" id="{B7CC0730-2223-481C-B2C1-98CBDC844209}"/>
                      </a:ext>
                    </a:extLst>
                  </p14:cNvPr>
                  <p14:cNvContentPartPr/>
                  <p14:nvPr/>
                </p14:nvContentPartPr>
                <p14:xfrm>
                  <a:off x="13268245" y="2806240"/>
                  <a:ext cx="360" cy="360"/>
                </p14:xfrm>
              </p:contentPart>
            </mc:Choice>
            <mc:Fallback xmlns="">
              <p:pic>
                <p:nvPicPr>
                  <p:cNvPr id="19" name="Ink 18">
                    <a:extLst>
                      <a:ext uri="{FF2B5EF4-FFF2-40B4-BE49-F238E27FC236}">
                        <a16:creationId xmlns:a16="http://schemas.microsoft.com/office/drawing/2014/main" id="{B7CC0730-2223-481C-B2C1-98CBDC844209}"/>
                      </a:ext>
                    </a:extLst>
                  </p:cNvPr>
                  <p:cNvPicPr/>
                  <p:nvPr/>
                </p:nvPicPr>
                <p:blipFill>
                  <a:blip r:embed="rId25"/>
                  <a:stretch>
                    <a:fillRect/>
                  </a:stretch>
                </p:blipFill>
                <p:spPr>
                  <a:xfrm>
                    <a:off x="13259245" y="2797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1" name="Ink 20">
                    <a:extLst>
                      <a:ext uri="{FF2B5EF4-FFF2-40B4-BE49-F238E27FC236}">
                        <a16:creationId xmlns:a16="http://schemas.microsoft.com/office/drawing/2014/main" id="{FF5EE88F-EB96-4C3C-B115-041CE4DC5596}"/>
                      </a:ext>
                    </a:extLst>
                  </p14:cNvPr>
                  <p14:cNvContentPartPr/>
                  <p14:nvPr/>
                </p14:nvContentPartPr>
                <p14:xfrm>
                  <a:off x="13271125" y="2806240"/>
                  <a:ext cx="360" cy="360"/>
                </p14:xfrm>
              </p:contentPart>
            </mc:Choice>
            <mc:Fallback xmlns="">
              <p:pic>
                <p:nvPicPr>
                  <p:cNvPr id="21" name="Ink 20">
                    <a:extLst>
                      <a:ext uri="{FF2B5EF4-FFF2-40B4-BE49-F238E27FC236}">
                        <a16:creationId xmlns:a16="http://schemas.microsoft.com/office/drawing/2014/main" id="{FF5EE88F-EB96-4C3C-B115-041CE4DC5596}"/>
                      </a:ext>
                    </a:extLst>
                  </p:cNvPr>
                  <p:cNvPicPr/>
                  <p:nvPr/>
                </p:nvPicPr>
                <p:blipFill>
                  <a:blip r:embed="rId25"/>
                  <a:stretch>
                    <a:fillRect/>
                  </a:stretch>
                </p:blipFill>
                <p:spPr>
                  <a:xfrm>
                    <a:off x="13262125" y="2797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 name="Ink 22">
                    <a:extLst>
                      <a:ext uri="{FF2B5EF4-FFF2-40B4-BE49-F238E27FC236}">
                        <a16:creationId xmlns:a16="http://schemas.microsoft.com/office/drawing/2014/main" id="{1CA2C34C-E60F-4EB1-8B2C-7E66A3250CD2}"/>
                      </a:ext>
                    </a:extLst>
                  </p14:cNvPr>
                  <p14:cNvContentPartPr/>
                  <p14:nvPr/>
                </p14:nvContentPartPr>
                <p14:xfrm>
                  <a:off x="13280845" y="2809480"/>
                  <a:ext cx="360" cy="360"/>
                </p14:xfrm>
              </p:contentPart>
            </mc:Choice>
            <mc:Fallback xmlns="">
              <p:pic>
                <p:nvPicPr>
                  <p:cNvPr id="23" name="Ink 22">
                    <a:extLst>
                      <a:ext uri="{FF2B5EF4-FFF2-40B4-BE49-F238E27FC236}">
                        <a16:creationId xmlns:a16="http://schemas.microsoft.com/office/drawing/2014/main" id="{1CA2C34C-E60F-4EB1-8B2C-7E66A3250CD2}"/>
                      </a:ext>
                    </a:extLst>
                  </p:cNvPr>
                  <p:cNvPicPr/>
                  <p:nvPr/>
                </p:nvPicPr>
                <p:blipFill>
                  <a:blip r:embed="rId25"/>
                  <a:stretch>
                    <a:fillRect/>
                  </a:stretch>
                </p:blipFill>
                <p:spPr>
                  <a:xfrm>
                    <a:off x="13271845" y="2800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5" name="Ink 24">
                    <a:extLst>
                      <a:ext uri="{FF2B5EF4-FFF2-40B4-BE49-F238E27FC236}">
                        <a16:creationId xmlns:a16="http://schemas.microsoft.com/office/drawing/2014/main" id="{126A8484-D2B1-4706-8EE3-18C1D2533826}"/>
                      </a:ext>
                    </a:extLst>
                  </p14:cNvPr>
                  <p14:cNvContentPartPr/>
                  <p14:nvPr/>
                </p14:nvContentPartPr>
                <p14:xfrm>
                  <a:off x="13290205" y="2793640"/>
                  <a:ext cx="360" cy="360"/>
                </p14:xfrm>
              </p:contentPart>
            </mc:Choice>
            <mc:Fallback xmlns="">
              <p:pic>
                <p:nvPicPr>
                  <p:cNvPr id="25" name="Ink 24">
                    <a:extLst>
                      <a:ext uri="{FF2B5EF4-FFF2-40B4-BE49-F238E27FC236}">
                        <a16:creationId xmlns:a16="http://schemas.microsoft.com/office/drawing/2014/main" id="{126A8484-D2B1-4706-8EE3-18C1D2533826}"/>
                      </a:ext>
                    </a:extLst>
                  </p:cNvPr>
                  <p:cNvPicPr/>
                  <p:nvPr/>
                </p:nvPicPr>
                <p:blipFill>
                  <a:blip r:embed="rId25"/>
                  <a:stretch>
                    <a:fillRect/>
                  </a:stretch>
                </p:blipFill>
                <p:spPr>
                  <a:xfrm>
                    <a:off x="1328156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7" name="Ink 26">
                    <a:extLst>
                      <a:ext uri="{FF2B5EF4-FFF2-40B4-BE49-F238E27FC236}">
                        <a16:creationId xmlns:a16="http://schemas.microsoft.com/office/drawing/2014/main" id="{97F6D85E-5D68-4A1F-A020-2DB9353E4452}"/>
                      </a:ext>
                    </a:extLst>
                  </p14:cNvPr>
                  <p14:cNvContentPartPr/>
                  <p14:nvPr/>
                </p14:nvContentPartPr>
                <p14:xfrm>
                  <a:off x="13290205" y="2803360"/>
                  <a:ext cx="360" cy="360"/>
                </p14:xfrm>
              </p:contentPart>
            </mc:Choice>
            <mc:Fallback xmlns="">
              <p:pic>
                <p:nvPicPr>
                  <p:cNvPr id="27" name="Ink 26">
                    <a:extLst>
                      <a:ext uri="{FF2B5EF4-FFF2-40B4-BE49-F238E27FC236}">
                        <a16:creationId xmlns:a16="http://schemas.microsoft.com/office/drawing/2014/main" id="{97F6D85E-5D68-4A1F-A020-2DB9353E4452}"/>
                      </a:ext>
                    </a:extLst>
                  </p:cNvPr>
                  <p:cNvPicPr/>
                  <p:nvPr/>
                </p:nvPicPr>
                <p:blipFill>
                  <a:blip r:embed="rId25"/>
                  <a:stretch>
                    <a:fillRect/>
                  </a:stretch>
                </p:blipFill>
                <p:spPr>
                  <a:xfrm>
                    <a:off x="13281565" y="27943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9" name="Ink 28">
                    <a:extLst>
                      <a:ext uri="{FF2B5EF4-FFF2-40B4-BE49-F238E27FC236}">
                        <a16:creationId xmlns:a16="http://schemas.microsoft.com/office/drawing/2014/main" id="{6264F396-87B4-4B37-9B8A-A62702738041}"/>
                      </a:ext>
                    </a:extLst>
                  </p14:cNvPr>
                  <p14:cNvContentPartPr/>
                  <p14:nvPr/>
                </p14:nvContentPartPr>
                <p14:xfrm>
                  <a:off x="13296685" y="2793640"/>
                  <a:ext cx="360" cy="360"/>
                </p14:xfrm>
              </p:contentPart>
            </mc:Choice>
            <mc:Fallback xmlns="">
              <p:pic>
                <p:nvPicPr>
                  <p:cNvPr id="29" name="Ink 28">
                    <a:extLst>
                      <a:ext uri="{FF2B5EF4-FFF2-40B4-BE49-F238E27FC236}">
                        <a16:creationId xmlns:a16="http://schemas.microsoft.com/office/drawing/2014/main" id="{6264F396-87B4-4B37-9B8A-A62702738041}"/>
                      </a:ext>
                    </a:extLst>
                  </p:cNvPr>
                  <p:cNvPicPr/>
                  <p:nvPr/>
                </p:nvPicPr>
                <p:blipFill>
                  <a:blip r:embed="rId25"/>
                  <a:stretch>
                    <a:fillRect/>
                  </a:stretch>
                </p:blipFill>
                <p:spPr>
                  <a:xfrm>
                    <a:off x="1328768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Ink 46">
                    <a:extLst>
                      <a:ext uri="{FF2B5EF4-FFF2-40B4-BE49-F238E27FC236}">
                        <a16:creationId xmlns:a16="http://schemas.microsoft.com/office/drawing/2014/main" id="{BEBD1763-3A56-4C19-94EE-D7B5647A30B2}"/>
                      </a:ext>
                    </a:extLst>
                  </p14:cNvPr>
                  <p14:cNvContentPartPr/>
                  <p14:nvPr/>
                </p14:nvContentPartPr>
                <p14:xfrm>
                  <a:off x="13261765" y="2793640"/>
                  <a:ext cx="360" cy="360"/>
                </p14:xfrm>
              </p:contentPart>
            </mc:Choice>
            <mc:Fallback xmlns="">
              <p:pic>
                <p:nvPicPr>
                  <p:cNvPr id="47" name="Ink 46">
                    <a:extLst>
                      <a:ext uri="{FF2B5EF4-FFF2-40B4-BE49-F238E27FC236}">
                        <a16:creationId xmlns:a16="http://schemas.microsoft.com/office/drawing/2014/main" id="{BEBD1763-3A56-4C19-94EE-D7B5647A30B2}"/>
                      </a:ext>
                    </a:extLst>
                  </p:cNvPr>
                  <p:cNvPicPr/>
                  <p:nvPr/>
                </p:nvPicPr>
                <p:blipFill>
                  <a:blip r:embed="rId25"/>
                  <a:stretch>
                    <a:fillRect/>
                  </a:stretch>
                </p:blipFill>
                <p:spPr>
                  <a:xfrm>
                    <a:off x="1325312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Ink 48">
                    <a:extLst>
                      <a:ext uri="{FF2B5EF4-FFF2-40B4-BE49-F238E27FC236}">
                        <a16:creationId xmlns:a16="http://schemas.microsoft.com/office/drawing/2014/main" id="{37D8FC90-9E6C-434C-B590-4A533D003E0B}"/>
                      </a:ext>
                    </a:extLst>
                  </p14:cNvPr>
                  <p14:cNvContentPartPr/>
                  <p14:nvPr/>
                </p14:nvContentPartPr>
                <p14:xfrm>
                  <a:off x="13271125" y="2809480"/>
                  <a:ext cx="360" cy="360"/>
                </p14:xfrm>
              </p:contentPart>
            </mc:Choice>
            <mc:Fallback xmlns="">
              <p:pic>
                <p:nvPicPr>
                  <p:cNvPr id="49" name="Ink 48">
                    <a:extLst>
                      <a:ext uri="{FF2B5EF4-FFF2-40B4-BE49-F238E27FC236}">
                        <a16:creationId xmlns:a16="http://schemas.microsoft.com/office/drawing/2014/main" id="{37D8FC90-9E6C-434C-B590-4A533D003E0B}"/>
                      </a:ext>
                    </a:extLst>
                  </p:cNvPr>
                  <p:cNvPicPr/>
                  <p:nvPr/>
                </p:nvPicPr>
                <p:blipFill>
                  <a:blip r:embed="rId25"/>
                  <a:stretch>
                    <a:fillRect/>
                  </a:stretch>
                </p:blipFill>
                <p:spPr>
                  <a:xfrm>
                    <a:off x="13262125" y="2800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Ink 49">
                    <a:extLst>
                      <a:ext uri="{FF2B5EF4-FFF2-40B4-BE49-F238E27FC236}">
                        <a16:creationId xmlns:a16="http://schemas.microsoft.com/office/drawing/2014/main" id="{EA2D722C-1617-4296-9743-F91D09DA086F}"/>
                      </a:ext>
                    </a:extLst>
                  </p14:cNvPr>
                  <p14:cNvContentPartPr/>
                  <p14:nvPr/>
                </p14:nvContentPartPr>
                <p14:xfrm>
                  <a:off x="13271125" y="2815960"/>
                  <a:ext cx="360" cy="360"/>
                </p14:xfrm>
              </p:contentPart>
            </mc:Choice>
            <mc:Fallback xmlns="">
              <p:pic>
                <p:nvPicPr>
                  <p:cNvPr id="50" name="Ink 49">
                    <a:extLst>
                      <a:ext uri="{FF2B5EF4-FFF2-40B4-BE49-F238E27FC236}">
                        <a16:creationId xmlns:a16="http://schemas.microsoft.com/office/drawing/2014/main" id="{EA2D722C-1617-4296-9743-F91D09DA086F}"/>
                      </a:ext>
                    </a:extLst>
                  </p:cNvPr>
                  <p:cNvPicPr/>
                  <p:nvPr/>
                </p:nvPicPr>
                <p:blipFill>
                  <a:blip r:embed="rId25"/>
                  <a:stretch>
                    <a:fillRect/>
                  </a:stretch>
                </p:blipFill>
                <p:spPr>
                  <a:xfrm>
                    <a:off x="13262125" y="280696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52" name="Ink 51">
                  <a:extLst>
                    <a:ext uri="{FF2B5EF4-FFF2-40B4-BE49-F238E27FC236}">
                      <a16:creationId xmlns:a16="http://schemas.microsoft.com/office/drawing/2014/main" id="{D5CC182A-0076-401C-80B6-0AA806FF17A9}"/>
                    </a:ext>
                  </a:extLst>
                </p14:cNvPr>
                <p14:cNvContentPartPr/>
                <p14:nvPr/>
              </p14:nvContentPartPr>
              <p14:xfrm>
                <a:off x="12677096" y="2604057"/>
                <a:ext cx="360" cy="360"/>
              </p14:xfrm>
            </p:contentPart>
          </mc:Choice>
          <mc:Fallback xmlns="">
            <p:pic>
              <p:nvPicPr>
                <p:cNvPr id="52" name="Ink 51">
                  <a:extLst>
                    <a:ext uri="{FF2B5EF4-FFF2-40B4-BE49-F238E27FC236}">
                      <a16:creationId xmlns:a16="http://schemas.microsoft.com/office/drawing/2014/main" id="{D5CC182A-0076-401C-80B6-0AA806FF17A9}"/>
                    </a:ext>
                  </a:extLst>
                </p:cNvPr>
                <p:cNvPicPr/>
                <p:nvPr/>
              </p:nvPicPr>
              <p:blipFill>
                <a:blip r:embed="rId25"/>
                <a:stretch>
                  <a:fillRect/>
                </a:stretch>
              </p:blipFill>
              <p:spPr>
                <a:xfrm>
                  <a:off x="12668456" y="259541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F53043FD-47B2-4847-867C-AC07FFB2A0C1}"/>
                    </a:ext>
                  </a:extLst>
                </p14:cNvPr>
                <p14:cNvContentPartPr/>
                <p14:nvPr/>
              </p14:nvContentPartPr>
              <p14:xfrm>
                <a:off x="10961097" y="3257908"/>
                <a:ext cx="360" cy="360"/>
              </p14:xfrm>
            </p:contentPart>
          </mc:Choice>
          <mc:Fallback xmlns="">
            <p:pic>
              <p:nvPicPr>
                <p:cNvPr id="53" name="Ink 52">
                  <a:extLst>
                    <a:ext uri="{FF2B5EF4-FFF2-40B4-BE49-F238E27FC236}">
                      <a16:creationId xmlns:a16="http://schemas.microsoft.com/office/drawing/2014/main" id="{F53043FD-47B2-4847-867C-AC07FFB2A0C1}"/>
                    </a:ext>
                  </a:extLst>
                </p:cNvPr>
                <p:cNvPicPr/>
                <p:nvPr/>
              </p:nvPicPr>
              <p:blipFill>
                <a:blip r:embed="rId25"/>
                <a:stretch>
                  <a:fillRect/>
                </a:stretch>
              </p:blipFill>
              <p:spPr>
                <a:xfrm>
                  <a:off x="10952457" y="3248908"/>
                  <a:ext cx="18000" cy="18000"/>
                </a:xfrm>
                <a:prstGeom prst="rect">
                  <a:avLst/>
                </a:prstGeom>
              </p:spPr>
            </p:pic>
          </mc:Fallback>
        </mc:AlternateContent>
        <p:grpSp>
          <p:nvGrpSpPr>
            <p:cNvPr id="242" name="Group 241">
              <a:extLst>
                <a:ext uri="{FF2B5EF4-FFF2-40B4-BE49-F238E27FC236}">
                  <a16:creationId xmlns:a16="http://schemas.microsoft.com/office/drawing/2014/main" id="{ADD4FF88-AD4F-4D68-933D-6F25713ABD29}"/>
                </a:ext>
              </a:extLst>
            </p:cNvPr>
            <p:cNvGrpSpPr/>
            <p:nvPr/>
          </p:nvGrpSpPr>
          <p:grpSpPr>
            <a:xfrm>
              <a:off x="10241519" y="1497601"/>
              <a:ext cx="4342137" cy="2541329"/>
              <a:chOff x="3562647" y="3568735"/>
              <a:chExt cx="1809022" cy="1077936"/>
            </a:xfrm>
          </p:grpSpPr>
          <p:pic>
            <p:nvPicPr>
              <p:cNvPr id="243" name="Picture 242" descr="A picture containing indoor, hanging, computer, table&#10;&#10;Description automatically generated">
                <a:extLst>
                  <a:ext uri="{FF2B5EF4-FFF2-40B4-BE49-F238E27FC236}">
                    <a16:creationId xmlns:a16="http://schemas.microsoft.com/office/drawing/2014/main" id="{060ABF5D-9961-42E5-A12E-3D758FC8791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46" t="54641" r="51781" b="23024"/>
              <a:stretch/>
            </p:blipFill>
            <p:spPr>
              <a:xfrm>
                <a:off x="3562647" y="3697847"/>
                <a:ext cx="518705" cy="948824"/>
              </a:xfrm>
              <a:prstGeom prst="rect">
                <a:avLst/>
              </a:prstGeom>
            </p:spPr>
          </p:pic>
          <p:sp>
            <p:nvSpPr>
              <p:cNvPr id="244" name="Rectangle 243">
                <a:extLst>
                  <a:ext uri="{FF2B5EF4-FFF2-40B4-BE49-F238E27FC236}">
                    <a16:creationId xmlns:a16="http://schemas.microsoft.com/office/drawing/2014/main" id="{9DDF856B-6D27-4799-A900-C7318D9628DC}"/>
                  </a:ext>
                </a:extLst>
              </p:cNvPr>
              <p:cNvSpPr/>
              <p:nvPr/>
            </p:nvSpPr>
            <p:spPr>
              <a:xfrm>
                <a:off x="3875502" y="3659913"/>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6B4EFFF9-E078-4D32-8D35-44E8E59CBFB9}"/>
                  </a:ext>
                </a:extLst>
              </p:cNvPr>
              <p:cNvSpPr/>
              <p:nvPr/>
            </p:nvSpPr>
            <p:spPr>
              <a:xfrm>
                <a:off x="5133658" y="3568735"/>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id="{BBCA37DB-CEAA-43E7-A673-42EA7666B72F}"/>
                  </a:ext>
                </a:extLst>
              </p:cNvPr>
              <p:cNvSpPr/>
              <p:nvPr/>
            </p:nvSpPr>
            <p:spPr>
              <a:xfrm>
                <a:off x="5079284" y="409369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Rectangle 193">
              <a:extLst>
                <a:ext uri="{FF2B5EF4-FFF2-40B4-BE49-F238E27FC236}">
                  <a16:creationId xmlns:a16="http://schemas.microsoft.com/office/drawing/2014/main" id="{85D5D4AA-4BDC-4266-82FF-A1987F6E5231}"/>
                </a:ext>
              </a:extLst>
            </p:cNvPr>
            <p:cNvSpPr/>
            <p:nvPr/>
          </p:nvSpPr>
          <p:spPr>
            <a:xfrm>
              <a:off x="9749858" y="1483967"/>
              <a:ext cx="571290" cy="416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88768A49-7266-4403-BDBD-59FD34E2DB56}"/>
                </a:ext>
              </a:extLst>
            </p:cNvPr>
            <p:cNvSpPr/>
            <p:nvPr/>
          </p:nvSpPr>
          <p:spPr>
            <a:xfrm>
              <a:off x="9803240" y="3246408"/>
              <a:ext cx="571290" cy="546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9B0EA126-1D54-402A-8576-E68C3143E0A7}"/>
                </a:ext>
              </a:extLst>
            </p:cNvPr>
            <p:cNvSpPr/>
            <p:nvPr/>
          </p:nvSpPr>
          <p:spPr>
            <a:xfrm>
              <a:off x="9746425" y="2553028"/>
              <a:ext cx="571290" cy="416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E5CA88B2-645E-4F3C-ADBD-349A9854C957}"/>
                </a:ext>
              </a:extLst>
            </p:cNvPr>
            <p:cNvGrpSpPr/>
            <p:nvPr/>
          </p:nvGrpSpPr>
          <p:grpSpPr>
            <a:xfrm>
              <a:off x="13375721" y="1565911"/>
              <a:ext cx="2390059" cy="2236936"/>
              <a:chOff x="3049678" y="3704377"/>
              <a:chExt cx="1057196" cy="962823"/>
            </a:xfrm>
          </p:grpSpPr>
          <p:pic>
            <p:nvPicPr>
              <p:cNvPr id="136" name="Picture 135" descr="A picture containing indoor, hanging, computer, table&#10;&#10;Description automatically generated">
                <a:extLst>
                  <a:ext uri="{FF2B5EF4-FFF2-40B4-BE49-F238E27FC236}">
                    <a16:creationId xmlns:a16="http://schemas.microsoft.com/office/drawing/2014/main" id="{0CE844D2-2C59-4854-A982-FAB257E0950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846" t="40886" r="65863" b="40846"/>
              <a:stretch/>
            </p:blipFill>
            <p:spPr>
              <a:xfrm>
                <a:off x="3215307" y="3859123"/>
                <a:ext cx="666630" cy="776062"/>
              </a:xfrm>
              <a:prstGeom prst="rect">
                <a:avLst/>
              </a:prstGeom>
            </p:spPr>
          </p:pic>
          <p:sp>
            <p:nvSpPr>
              <p:cNvPr id="137" name="Rectangle 136">
                <a:extLst>
                  <a:ext uri="{FF2B5EF4-FFF2-40B4-BE49-F238E27FC236}">
                    <a16:creationId xmlns:a16="http://schemas.microsoft.com/office/drawing/2014/main" id="{E50FEC6E-17CD-4400-A3D2-1D81775DDBC1}"/>
                  </a:ext>
                </a:extLst>
              </p:cNvPr>
              <p:cNvSpPr/>
              <p:nvPr/>
            </p:nvSpPr>
            <p:spPr>
              <a:xfrm rot="1543199">
                <a:off x="3609915" y="3794127"/>
                <a:ext cx="398803" cy="18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DD34CF1C-6CC6-4164-9EA5-586FE6CF7FA6}"/>
                  </a:ext>
                </a:extLst>
              </p:cNvPr>
              <p:cNvSpPr/>
              <p:nvPr/>
            </p:nvSpPr>
            <p:spPr>
              <a:xfrm rot="1543199">
                <a:off x="3767313" y="445121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B302885-AD71-470D-8D02-13915C6377EB}"/>
                  </a:ext>
                </a:extLst>
              </p:cNvPr>
              <p:cNvSpPr/>
              <p:nvPr/>
            </p:nvSpPr>
            <p:spPr>
              <a:xfrm rot="2812195">
                <a:off x="2987890" y="4247389"/>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1E8FDEF3-BEBD-48B0-A05F-85255B443BC3}"/>
                  </a:ext>
                </a:extLst>
              </p:cNvPr>
              <p:cNvSpPr/>
              <p:nvPr/>
            </p:nvSpPr>
            <p:spPr>
              <a:xfrm rot="2812195">
                <a:off x="3000878" y="376616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8" name="Straight Arrow Connector 147">
              <a:extLst>
                <a:ext uri="{FF2B5EF4-FFF2-40B4-BE49-F238E27FC236}">
                  <a16:creationId xmlns:a16="http://schemas.microsoft.com/office/drawing/2014/main" id="{9A65C22D-586A-4B25-B659-68F131608310}"/>
                </a:ext>
              </a:extLst>
            </p:cNvPr>
            <p:cNvCxnSpPr>
              <a:cxnSpLocks/>
            </p:cNvCxnSpPr>
            <p:nvPr/>
          </p:nvCxnSpPr>
          <p:spPr>
            <a:xfrm flipH="1" flipV="1">
              <a:off x="11835768" y="3037258"/>
              <a:ext cx="1954024" cy="2789"/>
            </a:xfrm>
            <a:prstGeom prst="straightConnector1">
              <a:avLst/>
            </a:prstGeom>
            <a:ln w="7620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0996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 name="Group 192">
            <a:extLst>
              <a:ext uri="{FF2B5EF4-FFF2-40B4-BE49-F238E27FC236}">
                <a16:creationId xmlns:a16="http://schemas.microsoft.com/office/drawing/2014/main" id="{177B4C15-69DD-45BD-9A72-4AE84000C028}"/>
              </a:ext>
            </a:extLst>
          </p:cNvPr>
          <p:cNvGrpSpPr/>
          <p:nvPr/>
        </p:nvGrpSpPr>
        <p:grpSpPr>
          <a:xfrm>
            <a:off x="1825471" y="3309009"/>
            <a:ext cx="871134" cy="965163"/>
            <a:chOff x="2472588" y="3143563"/>
            <a:chExt cx="871134" cy="965163"/>
          </a:xfrm>
        </p:grpSpPr>
        <p:pic>
          <p:nvPicPr>
            <p:cNvPr id="8" name="Picture 7" descr="A picture containing indoor, hanging, computer, table&#10;&#10;Description automatically generated">
              <a:extLst>
                <a:ext uri="{FF2B5EF4-FFF2-40B4-BE49-F238E27FC236}">
                  <a16:creationId xmlns:a16="http://schemas.microsoft.com/office/drawing/2014/main" id="{D79F265D-3791-4ECE-BD91-F9A3A34A7D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91" t="28373" r="82582" b="54913"/>
            <a:stretch/>
          </p:blipFill>
          <p:spPr>
            <a:xfrm>
              <a:off x="2604244" y="3225418"/>
              <a:ext cx="706620" cy="710048"/>
            </a:xfrm>
            <a:prstGeom prst="rect">
              <a:avLst/>
            </a:prstGeom>
          </p:spPr>
        </p:pic>
        <p:sp>
          <p:nvSpPr>
            <p:cNvPr id="190" name="Rectangle 189">
              <a:extLst>
                <a:ext uri="{FF2B5EF4-FFF2-40B4-BE49-F238E27FC236}">
                  <a16:creationId xmlns:a16="http://schemas.microsoft.com/office/drawing/2014/main" id="{FBAE56DA-44B4-483A-8E33-A3B19BF71226}"/>
                </a:ext>
              </a:extLst>
            </p:cNvPr>
            <p:cNvSpPr/>
            <p:nvPr/>
          </p:nvSpPr>
          <p:spPr>
            <a:xfrm>
              <a:off x="2520950" y="3143563"/>
              <a:ext cx="207014" cy="158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80CD91EA-1A1A-49CC-B3F1-E08CA290A43D}"/>
                </a:ext>
              </a:extLst>
            </p:cNvPr>
            <p:cNvSpPr/>
            <p:nvPr/>
          </p:nvSpPr>
          <p:spPr>
            <a:xfrm>
              <a:off x="2472588" y="3889312"/>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0CAE7987-673D-4076-8A46-866316646B1C}"/>
                </a:ext>
              </a:extLst>
            </p:cNvPr>
            <p:cNvSpPr/>
            <p:nvPr/>
          </p:nvSpPr>
          <p:spPr>
            <a:xfrm rot="18648015">
              <a:off x="3079352" y="3844357"/>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9F18E87A-CACE-40BD-9188-4358C4AFD988}"/>
              </a:ext>
            </a:extLst>
          </p:cNvPr>
          <p:cNvGrpSpPr/>
          <p:nvPr/>
        </p:nvGrpSpPr>
        <p:grpSpPr>
          <a:xfrm>
            <a:off x="255522" y="3162556"/>
            <a:ext cx="833823" cy="1047829"/>
            <a:chOff x="5589104" y="2933149"/>
            <a:chExt cx="833823" cy="1047829"/>
          </a:xfrm>
        </p:grpSpPr>
        <p:pic>
          <p:nvPicPr>
            <p:cNvPr id="186" name="Picture 185" descr="A picture containing indoor, hanging, computer, table&#10;&#10;Description automatically generated">
              <a:extLst>
                <a:ext uri="{FF2B5EF4-FFF2-40B4-BE49-F238E27FC236}">
                  <a16:creationId xmlns:a16="http://schemas.microsoft.com/office/drawing/2014/main" id="{4C702891-6CD3-4164-960C-22C475890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5" r="91488" b="83869"/>
            <a:stretch/>
          </p:blipFill>
          <p:spPr>
            <a:xfrm>
              <a:off x="5649649" y="3147387"/>
              <a:ext cx="653478" cy="685266"/>
            </a:xfrm>
            <a:prstGeom prst="rect">
              <a:avLst/>
            </a:prstGeom>
          </p:spPr>
        </p:pic>
        <p:sp>
          <p:nvSpPr>
            <p:cNvPr id="187" name="Rectangle 186">
              <a:extLst>
                <a:ext uri="{FF2B5EF4-FFF2-40B4-BE49-F238E27FC236}">
                  <a16:creationId xmlns:a16="http://schemas.microsoft.com/office/drawing/2014/main" id="{9D3CE7A9-F5BC-4CDB-9356-4A24C07CEDD8}"/>
                </a:ext>
              </a:extLst>
            </p:cNvPr>
            <p:cNvSpPr/>
            <p:nvPr/>
          </p:nvSpPr>
          <p:spPr>
            <a:xfrm>
              <a:off x="5589104" y="3804353"/>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BEFA62AF-6B78-422B-ABBA-1481325A1B0F}"/>
                </a:ext>
              </a:extLst>
            </p:cNvPr>
            <p:cNvSpPr/>
            <p:nvPr/>
          </p:nvSpPr>
          <p:spPr>
            <a:xfrm rot="3841663">
              <a:off x="6029424" y="3150027"/>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45F10270-83E3-41C8-8104-6901B3B8D418}"/>
              </a:ext>
            </a:extLst>
          </p:cNvPr>
          <p:cNvGrpSpPr/>
          <p:nvPr/>
        </p:nvGrpSpPr>
        <p:grpSpPr>
          <a:xfrm flipH="1">
            <a:off x="7035885" y="2177778"/>
            <a:ext cx="897146" cy="1025242"/>
            <a:chOff x="6542076" y="4182515"/>
            <a:chExt cx="897146" cy="1025242"/>
          </a:xfrm>
        </p:grpSpPr>
        <p:pic>
          <p:nvPicPr>
            <p:cNvPr id="65" name="Picture 64" descr="A picture containing indoor, hanging, computer, table&#10;&#10;Description automatically generated">
              <a:extLst>
                <a:ext uri="{FF2B5EF4-FFF2-40B4-BE49-F238E27FC236}">
                  <a16:creationId xmlns:a16="http://schemas.microsoft.com/office/drawing/2014/main" id="{BF711896-C3A6-4E22-AE59-31625C6503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32" t="83557" r="25980" b="4280"/>
            <a:stretch/>
          </p:blipFill>
          <p:spPr>
            <a:xfrm rot="16200000">
              <a:off x="6636906" y="4433711"/>
              <a:ext cx="959005" cy="516698"/>
            </a:xfrm>
            <a:prstGeom prst="rect">
              <a:avLst/>
            </a:prstGeom>
          </p:spPr>
        </p:pic>
        <p:sp>
          <p:nvSpPr>
            <p:cNvPr id="66" name="Rectangle 65">
              <a:extLst>
                <a:ext uri="{FF2B5EF4-FFF2-40B4-BE49-F238E27FC236}">
                  <a16:creationId xmlns:a16="http://schemas.microsoft.com/office/drawing/2014/main" id="{163D2284-FC33-45F8-9D51-C2AE8376AFD8}"/>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D768F26-3567-4AB9-A05A-6F8052B5CAA0}"/>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D2486BD-65C1-41CD-8916-6E85DDE337E8}"/>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9D4838A-EB20-4730-ACA2-24D87410662A}"/>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DA3525F-1808-4CA2-885A-6CDF0440EE3D}"/>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2018BE4-9F93-4320-88EE-74BCFB329493}"/>
              </a:ext>
            </a:extLst>
          </p:cNvPr>
          <p:cNvSpPr>
            <a:spLocks noGrp="1"/>
          </p:cNvSpPr>
          <p:nvPr>
            <p:ph type="title"/>
          </p:nvPr>
        </p:nvSpPr>
        <p:spPr>
          <a:xfrm>
            <a:off x="1322653" y="128344"/>
            <a:ext cx="7661430" cy="850063"/>
          </a:xfrm>
        </p:spPr>
        <p:txBody>
          <a:bodyPr>
            <a:normAutofit/>
          </a:bodyPr>
          <a:lstStyle/>
          <a:p>
            <a:r>
              <a:rPr lang="en-US" sz="3200" b="1" dirty="0"/>
              <a:t>Second Half of Glycolysis – Energy Generating</a:t>
            </a:r>
          </a:p>
        </p:txBody>
      </p:sp>
      <p:sp>
        <p:nvSpPr>
          <p:cNvPr id="7" name="TextBox 6">
            <a:extLst>
              <a:ext uri="{FF2B5EF4-FFF2-40B4-BE49-F238E27FC236}">
                <a16:creationId xmlns:a16="http://schemas.microsoft.com/office/drawing/2014/main" id="{14FFF026-FD4A-4473-A99C-DFE92B336333}"/>
              </a:ext>
            </a:extLst>
          </p:cNvPr>
          <p:cNvSpPr txBox="1"/>
          <p:nvPr/>
        </p:nvSpPr>
        <p:spPr>
          <a:xfrm>
            <a:off x="0" y="5696714"/>
            <a:ext cx="2836867" cy="307777"/>
          </a:xfrm>
          <a:prstGeom prst="rect">
            <a:avLst/>
          </a:prstGeom>
          <a:noFill/>
        </p:spPr>
        <p:txBody>
          <a:bodyPr wrap="none" rtlCol="0">
            <a:spAutoFit/>
          </a:bodyPr>
          <a:lstStyle/>
          <a:p>
            <a:r>
              <a:rPr lang="en-US" sz="1400" dirty="0"/>
              <a:t>Figure modified from </a:t>
            </a:r>
            <a:r>
              <a:rPr lang="en-US" sz="1400" dirty="0" err="1">
                <a:hlinkClick r:id="rId5"/>
              </a:rPr>
              <a:t>YassineMrabet</a:t>
            </a:r>
            <a:endParaRPr lang="en-US" sz="1400" dirty="0"/>
          </a:p>
        </p:txBody>
      </p:sp>
      <p:cxnSp>
        <p:nvCxnSpPr>
          <p:cNvPr id="72" name="Straight Arrow Connector 71">
            <a:extLst>
              <a:ext uri="{FF2B5EF4-FFF2-40B4-BE49-F238E27FC236}">
                <a16:creationId xmlns:a16="http://schemas.microsoft.com/office/drawing/2014/main" id="{8D5A122C-88A3-4C17-B44B-4CAC6A76599E}"/>
              </a:ext>
            </a:extLst>
          </p:cNvPr>
          <p:cNvCxnSpPr>
            <a:cxnSpLocks/>
          </p:cNvCxnSpPr>
          <p:nvPr/>
        </p:nvCxnSpPr>
        <p:spPr>
          <a:xfrm flipH="1" flipV="1">
            <a:off x="7642870" y="2312463"/>
            <a:ext cx="10536" cy="822935"/>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A6575BD-C664-404D-BD71-E65274EB2196}"/>
              </a:ext>
            </a:extLst>
          </p:cNvPr>
          <p:cNvSpPr txBox="1"/>
          <p:nvPr/>
        </p:nvSpPr>
        <p:spPr>
          <a:xfrm>
            <a:off x="6986645" y="2750208"/>
            <a:ext cx="500457" cy="369332"/>
          </a:xfrm>
          <a:prstGeom prst="rect">
            <a:avLst/>
          </a:prstGeom>
          <a:noFill/>
        </p:spPr>
        <p:txBody>
          <a:bodyPr wrap="none" rtlCol="0">
            <a:spAutoFit/>
          </a:bodyPr>
          <a:lstStyle/>
          <a:p>
            <a:pPr algn="ctr"/>
            <a:r>
              <a:rPr lang="en-US" sz="900" b="1" dirty="0">
                <a:solidFill>
                  <a:schemeClr val="accent6">
                    <a:lumMod val="50000"/>
                  </a:schemeClr>
                </a:solidFill>
              </a:rPr>
              <a:t>NADH </a:t>
            </a:r>
          </a:p>
          <a:p>
            <a:pPr algn="ctr"/>
            <a:r>
              <a:rPr lang="en-US" sz="900" b="1" dirty="0">
                <a:solidFill>
                  <a:schemeClr val="accent6">
                    <a:lumMod val="50000"/>
                  </a:schemeClr>
                </a:solidFill>
              </a:rPr>
              <a:t>+ H</a:t>
            </a:r>
            <a:r>
              <a:rPr lang="en-US" sz="900" b="1" baseline="30000" dirty="0">
                <a:solidFill>
                  <a:schemeClr val="accent6">
                    <a:lumMod val="50000"/>
                  </a:schemeClr>
                </a:solidFill>
              </a:rPr>
              <a:t>+</a:t>
            </a:r>
          </a:p>
        </p:txBody>
      </p:sp>
      <p:grpSp>
        <p:nvGrpSpPr>
          <p:cNvPr id="80" name="Group 79">
            <a:extLst>
              <a:ext uri="{FF2B5EF4-FFF2-40B4-BE49-F238E27FC236}">
                <a16:creationId xmlns:a16="http://schemas.microsoft.com/office/drawing/2014/main" id="{AFE3D6D6-BF88-4AD6-B194-4328B3ED6123}"/>
              </a:ext>
            </a:extLst>
          </p:cNvPr>
          <p:cNvGrpSpPr/>
          <p:nvPr/>
        </p:nvGrpSpPr>
        <p:grpSpPr>
          <a:xfrm>
            <a:off x="7241519" y="3189692"/>
            <a:ext cx="619965" cy="1145119"/>
            <a:chOff x="6395120" y="4439202"/>
            <a:chExt cx="619965" cy="1145119"/>
          </a:xfrm>
        </p:grpSpPr>
        <p:pic>
          <p:nvPicPr>
            <p:cNvPr id="78" name="Picture 77" descr="A picture containing indoor, hanging, computer, table&#10;&#10;Description automatically generated">
              <a:extLst>
                <a:ext uri="{FF2B5EF4-FFF2-40B4-BE49-F238E27FC236}">
                  <a16:creationId xmlns:a16="http://schemas.microsoft.com/office/drawing/2014/main" id="{963A23D3-F8A9-4B63-84C8-044F326A6F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202" t="73044" r="36509"/>
            <a:stretch/>
          </p:blipFill>
          <p:spPr>
            <a:xfrm>
              <a:off x="6531429" y="4439202"/>
              <a:ext cx="483656" cy="1145119"/>
            </a:xfrm>
            <a:prstGeom prst="rect">
              <a:avLst/>
            </a:prstGeom>
          </p:spPr>
        </p:pic>
        <p:sp>
          <p:nvSpPr>
            <p:cNvPr id="79" name="Rectangle 78">
              <a:extLst>
                <a:ext uri="{FF2B5EF4-FFF2-40B4-BE49-F238E27FC236}">
                  <a16:creationId xmlns:a16="http://schemas.microsoft.com/office/drawing/2014/main" id="{489C261F-CA95-48C6-902E-CDC456ECC2EE}"/>
                </a:ext>
              </a:extLst>
            </p:cNvPr>
            <p:cNvSpPr/>
            <p:nvPr/>
          </p:nvSpPr>
          <p:spPr>
            <a:xfrm>
              <a:off x="6395120" y="5226557"/>
              <a:ext cx="244219" cy="20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77073C9C-9965-471C-8E41-BB1420D81E41}"/>
              </a:ext>
            </a:extLst>
          </p:cNvPr>
          <p:cNvGrpSpPr/>
          <p:nvPr/>
        </p:nvGrpSpPr>
        <p:grpSpPr>
          <a:xfrm>
            <a:off x="5258235" y="3108328"/>
            <a:ext cx="776831" cy="1077446"/>
            <a:chOff x="5079284" y="3568735"/>
            <a:chExt cx="776831" cy="1077446"/>
          </a:xfrm>
        </p:grpSpPr>
        <p:pic>
          <p:nvPicPr>
            <p:cNvPr id="82" name="Picture 81" descr="A picture containing indoor, hanging, computer, table&#10;&#10;Description automatically generated">
              <a:extLst>
                <a:ext uri="{FF2B5EF4-FFF2-40B4-BE49-F238E27FC236}">
                  <a16:creationId xmlns:a16="http://schemas.microsoft.com/office/drawing/2014/main" id="{5986CA17-A564-4538-862B-FA82A0F7425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46" t="54641" r="51781" b="23024"/>
            <a:stretch/>
          </p:blipFill>
          <p:spPr>
            <a:xfrm>
              <a:off x="5295805" y="3697357"/>
              <a:ext cx="518705" cy="948824"/>
            </a:xfrm>
            <a:prstGeom prst="rect">
              <a:avLst/>
            </a:prstGeom>
          </p:spPr>
        </p:pic>
        <p:sp>
          <p:nvSpPr>
            <p:cNvPr id="83" name="Rectangle 82">
              <a:extLst>
                <a:ext uri="{FF2B5EF4-FFF2-40B4-BE49-F238E27FC236}">
                  <a16:creationId xmlns:a16="http://schemas.microsoft.com/office/drawing/2014/main" id="{F4A29CA8-A655-4556-81E7-D51BE73B3F2C}"/>
                </a:ext>
              </a:extLst>
            </p:cNvPr>
            <p:cNvSpPr/>
            <p:nvPr/>
          </p:nvSpPr>
          <p:spPr>
            <a:xfrm>
              <a:off x="5618104" y="365704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E8191FF-FE07-4BE0-B157-0DEEEBFA3F69}"/>
                </a:ext>
              </a:extLst>
            </p:cNvPr>
            <p:cNvSpPr/>
            <p:nvPr/>
          </p:nvSpPr>
          <p:spPr>
            <a:xfrm>
              <a:off x="5133658" y="3568735"/>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E9900EC-03DE-4254-B8A9-76FA0FE0970E}"/>
                </a:ext>
              </a:extLst>
            </p:cNvPr>
            <p:cNvSpPr/>
            <p:nvPr/>
          </p:nvSpPr>
          <p:spPr>
            <a:xfrm>
              <a:off x="5121342" y="4334634"/>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07312E3-4CAB-4984-94B0-E0FD58F15D33}"/>
                </a:ext>
              </a:extLst>
            </p:cNvPr>
            <p:cNvSpPr/>
            <p:nvPr/>
          </p:nvSpPr>
          <p:spPr>
            <a:xfrm>
              <a:off x="5079284" y="409369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53CAAD3C-E337-4B4C-AA6F-8A9D0CCED77D}"/>
              </a:ext>
            </a:extLst>
          </p:cNvPr>
          <p:cNvGrpSpPr/>
          <p:nvPr/>
        </p:nvGrpSpPr>
        <p:grpSpPr>
          <a:xfrm>
            <a:off x="858983" y="3100562"/>
            <a:ext cx="1383136" cy="1388748"/>
            <a:chOff x="3259587" y="3939946"/>
            <a:chExt cx="1383136" cy="1388748"/>
          </a:xfrm>
        </p:grpSpPr>
        <p:pic>
          <p:nvPicPr>
            <p:cNvPr id="88" name="Picture 87" descr="A picture containing indoor, hanging, computer, table&#10;&#10;Description automatically generated">
              <a:extLst>
                <a:ext uri="{FF2B5EF4-FFF2-40B4-BE49-F238E27FC236}">
                  <a16:creationId xmlns:a16="http://schemas.microsoft.com/office/drawing/2014/main" id="{75771B92-84DA-448A-AA5E-744B467E828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91" name="Rectangle 90">
              <a:extLst>
                <a:ext uri="{FF2B5EF4-FFF2-40B4-BE49-F238E27FC236}">
                  <a16:creationId xmlns:a16="http://schemas.microsoft.com/office/drawing/2014/main" id="{782E1D63-AFB5-4403-8491-45DF71557CCF}"/>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95686B61-5AC2-4899-B98A-B8D5FAA00E8B}"/>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Pyruvate</a:t>
              </a:r>
            </a:p>
            <a:p>
              <a:pPr algn="ctr"/>
              <a:r>
                <a:rPr lang="en-US" sz="1200" b="1" i="1" dirty="0">
                  <a:solidFill>
                    <a:schemeClr val="accent1">
                      <a:lumMod val="50000"/>
                    </a:schemeClr>
                  </a:solidFill>
                </a:rPr>
                <a:t>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89" name="Straight Arrow Connector 88">
              <a:extLst>
                <a:ext uri="{FF2B5EF4-FFF2-40B4-BE49-F238E27FC236}">
                  <a16:creationId xmlns:a16="http://schemas.microsoft.com/office/drawing/2014/main" id="{A92A2023-0018-4457-9EA8-A31885A1DA65}"/>
                </a:ext>
              </a:extLst>
            </p:cNvPr>
            <p:cNvCxnSpPr>
              <a:cxnSpLocks/>
            </p:cNvCxnSpPr>
            <p:nvPr/>
          </p:nvCxnSpPr>
          <p:spPr>
            <a:xfrm flipH="1">
              <a:off x="3504951" y="4556288"/>
              <a:ext cx="776812" cy="0"/>
            </a:xfrm>
            <a:prstGeom prst="straightConnector1">
              <a:avLst/>
            </a:prstGeom>
            <a:ln w="57150">
              <a:solidFill>
                <a:srgbClr val="D3561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E27FCEAC-1A50-4625-BDFC-32129E202FF2}"/>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CB667647-1592-4035-9391-1D0930891A08}"/>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8">
                <p14:nvContentPartPr>
                  <p14:cNvPr id="122" name="Ink 121">
                    <a:extLst>
                      <a:ext uri="{FF2B5EF4-FFF2-40B4-BE49-F238E27FC236}">
                        <a16:creationId xmlns:a16="http://schemas.microsoft.com/office/drawing/2014/main" id="{98616E7A-368B-4042-AC22-1E4F07C9C3F7}"/>
                      </a:ext>
                    </a:extLst>
                  </p14:cNvPr>
                  <p14:cNvContentPartPr/>
                  <p14:nvPr/>
                </p14:nvContentPartPr>
                <p14:xfrm>
                  <a:off x="4114590" y="4721085"/>
                  <a:ext cx="4680" cy="31680"/>
                </p14:xfrm>
              </p:contentPart>
            </mc:Choice>
            <mc:Fallback xmlns="">
              <p:pic>
                <p:nvPicPr>
                  <p:cNvPr id="122" name="Ink 121">
                    <a:extLst>
                      <a:ext uri="{FF2B5EF4-FFF2-40B4-BE49-F238E27FC236}">
                        <a16:creationId xmlns:a16="http://schemas.microsoft.com/office/drawing/2014/main" id="{98616E7A-368B-4042-AC22-1E4F07C9C3F7}"/>
                      </a:ext>
                    </a:extLst>
                  </p:cNvPr>
                  <p:cNvPicPr/>
                  <p:nvPr/>
                </p:nvPicPr>
                <p:blipFill>
                  <a:blip r:embed="rId9"/>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3" name="Ink 122">
                    <a:extLst>
                      <a:ext uri="{FF2B5EF4-FFF2-40B4-BE49-F238E27FC236}">
                        <a16:creationId xmlns:a16="http://schemas.microsoft.com/office/drawing/2014/main" id="{4C69A3D1-0E20-4BFB-A6A8-71702ABC8374}"/>
                      </a:ext>
                    </a:extLst>
                  </p14:cNvPr>
                  <p14:cNvContentPartPr/>
                  <p14:nvPr/>
                </p14:nvContentPartPr>
                <p14:xfrm>
                  <a:off x="4117830" y="4721085"/>
                  <a:ext cx="9000" cy="9000"/>
                </p14:xfrm>
              </p:contentPart>
            </mc:Choice>
            <mc:Fallback xmlns="">
              <p:pic>
                <p:nvPicPr>
                  <p:cNvPr id="123" name="Ink 122">
                    <a:extLst>
                      <a:ext uri="{FF2B5EF4-FFF2-40B4-BE49-F238E27FC236}">
                        <a16:creationId xmlns:a16="http://schemas.microsoft.com/office/drawing/2014/main" id="{4C69A3D1-0E20-4BFB-A6A8-71702ABC8374}"/>
                      </a:ext>
                    </a:extLst>
                  </p:cNvPr>
                  <p:cNvPicPr/>
                  <p:nvPr/>
                </p:nvPicPr>
                <p:blipFill>
                  <a:blip r:embed="rId11"/>
                  <a:stretch>
                    <a:fillRect/>
                  </a:stretch>
                </p:blipFill>
                <p:spPr>
                  <a:xfrm>
                    <a:off x="4108830" y="4712085"/>
                    <a:ext cx="26640" cy="26640"/>
                  </a:xfrm>
                  <a:prstGeom prst="rect">
                    <a:avLst/>
                  </a:prstGeom>
                </p:spPr>
              </p:pic>
            </mc:Fallback>
          </mc:AlternateContent>
        </p:grpSp>
        <p:grpSp>
          <p:nvGrpSpPr>
            <p:cNvPr id="129" name="Group 128">
              <a:extLst>
                <a:ext uri="{FF2B5EF4-FFF2-40B4-BE49-F238E27FC236}">
                  <a16:creationId xmlns:a16="http://schemas.microsoft.com/office/drawing/2014/main" id="{0112D3A5-432F-4E30-8DE2-B3016A358257}"/>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12">
                <p14:nvContentPartPr>
                  <p14:cNvPr id="125" name="Ink 124">
                    <a:extLst>
                      <a:ext uri="{FF2B5EF4-FFF2-40B4-BE49-F238E27FC236}">
                        <a16:creationId xmlns:a16="http://schemas.microsoft.com/office/drawing/2014/main" id="{5D7E984C-B37A-4E86-B12C-C89BBC7D17DB}"/>
                      </a:ext>
                    </a:extLst>
                  </p14:cNvPr>
                  <p14:cNvContentPartPr/>
                  <p14:nvPr/>
                </p14:nvContentPartPr>
                <p14:xfrm>
                  <a:off x="4206750" y="4705245"/>
                  <a:ext cx="360" cy="60480"/>
                </p14:xfrm>
              </p:contentPart>
            </mc:Choice>
            <mc:Fallback xmlns="">
              <p:pic>
                <p:nvPicPr>
                  <p:cNvPr id="125" name="Ink 124">
                    <a:extLst>
                      <a:ext uri="{FF2B5EF4-FFF2-40B4-BE49-F238E27FC236}">
                        <a16:creationId xmlns:a16="http://schemas.microsoft.com/office/drawing/2014/main" id="{5D7E984C-B37A-4E86-B12C-C89BBC7D17DB}"/>
                      </a:ext>
                    </a:extLst>
                  </p:cNvPr>
                  <p:cNvPicPr/>
                  <p:nvPr/>
                </p:nvPicPr>
                <p:blipFill>
                  <a:blip r:embed="rId13"/>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6" name="Ink 125">
                    <a:extLst>
                      <a:ext uri="{FF2B5EF4-FFF2-40B4-BE49-F238E27FC236}">
                        <a16:creationId xmlns:a16="http://schemas.microsoft.com/office/drawing/2014/main" id="{18BE8C38-909B-40C5-9A0F-A1D3A83BEDC3}"/>
                      </a:ext>
                    </a:extLst>
                  </p14:cNvPr>
                  <p14:cNvContentPartPr/>
                  <p14:nvPr/>
                </p14:nvContentPartPr>
                <p14:xfrm>
                  <a:off x="4212870" y="4682925"/>
                  <a:ext cx="3960" cy="83880"/>
                </p14:xfrm>
              </p:contentPart>
            </mc:Choice>
            <mc:Fallback xmlns="">
              <p:pic>
                <p:nvPicPr>
                  <p:cNvPr id="126" name="Ink 125">
                    <a:extLst>
                      <a:ext uri="{FF2B5EF4-FFF2-40B4-BE49-F238E27FC236}">
                        <a16:creationId xmlns:a16="http://schemas.microsoft.com/office/drawing/2014/main" id="{18BE8C38-909B-40C5-9A0F-A1D3A83BEDC3}"/>
                      </a:ext>
                    </a:extLst>
                  </p:cNvPr>
                  <p:cNvPicPr/>
                  <p:nvPr/>
                </p:nvPicPr>
                <p:blipFill>
                  <a:blip r:embed="rId15"/>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7" name="Ink 126">
                    <a:extLst>
                      <a:ext uri="{FF2B5EF4-FFF2-40B4-BE49-F238E27FC236}">
                        <a16:creationId xmlns:a16="http://schemas.microsoft.com/office/drawing/2014/main" id="{D98BFE3F-FC5A-4FC9-BBFA-A81629A692BA}"/>
                      </a:ext>
                    </a:extLst>
                  </p14:cNvPr>
                  <p14:cNvContentPartPr/>
                  <p14:nvPr/>
                </p14:nvContentPartPr>
                <p14:xfrm>
                  <a:off x="4220790" y="4714605"/>
                  <a:ext cx="18000" cy="36000"/>
                </p14:xfrm>
              </p:contentPart>
            </mc:Choice>
            <mc:Fallback xmlns="">
              <p:pic>
                <p:nvPicPr>
                  <p:cNvPr id="127" name="Ink 126">
                    <a:extLst>
                      <a:ext uri="{FF2B5EF4-FFF2-40B4-BE49-F238E27FC236}">
                        <a16:creationId xmlns:a16="http://schemas.microsoft.com/office/drawing/2014/main" id="{D98BFE3F-FC5A-4FC9-BBFA-A81629A692BA}"/>
                      </a:ext>
                    </a:extLst>
                  </p:cNvPr>
                  <p:cNvPicPr/>
                  <p:nvPr/>
                </p:nvPicPr>
                <p:blipFill>
                  <a:blip r:embed="rId17"/>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8" name="Ink 127">
                    <a:extLst>
                      <a:ext uri="{FF2B5EF4-FFF2-40B4-BE49-F238E27FC236}">
                        <a16:creationId xmlns:a16="http://schemas.microsoft.com/office/drawing/2014/main" id="{C56E5C67-8C0B-40C3-BEB3-618F1E066FB6}"/>
                      </a:ext>
                    </a:extLst>
                  </p14:cNvPr>
                  <p14:cNvContentPartPr/>
                  <p14:nvPr/>
                </p14:nvContentPartPr>
                <p14:xfrm>
                  <a:off x="4212870" y="4701645"/>
                  <a:ext cx="3960" cy="42480"/>
                </p14:xfrm>
              </p:contentPart>
            </mc:Choice>
            <mc:Fallback xmlns="">
              <p:pic>
                <p:nvPicPr>
                  <p:cNvPr id="128" name="Ink 127">
                    <a:extLst>
                      <a:ext uri="{FF2B5EF4-FFF2-40B4-BE49-F238E27FC236}">
                        <a16:creationId xmlns:a16="http://schemas.microsoft.com/office/drawing/2014/main" id="{C56E5C67-8C0B-40C3-BEB3-618F1E066FB6}"/>
                      </a:ext>
                    </a:extLst>
                  </p:cNvPr>
                  <p:cNvPicPr/>
                  <p:nvPr/>
                </p:nvPicPr>
                <p:blipFill>
                  <a:blip r:embed="rId19"/>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30" name="Ink 129">
                  <a:extLst>
                    <a:ext uri="{FF2B5EF4-FFF2-40B4-BE49-F238E27FC236}">
                      <a16:creationId xmlns:a16="http://schemas.microsoft.com/office/drawing/2014/main" id="{38914C43-4F53-46B7-B0CC-C999AD81C800}"/>
                    </a:ext>
                  </a:extLst>
                </p14:cNvPr>
                <p14:cNvContentPartPr/>
                <p14:nvPr/>
              </p14:nvContentPartPr>
              <p14:xfrm>
                <a:off x="3620310" y="4951125"/>
                <a:ext cx="228240" cy="149040"/>
              </p14:xfrm>
            </p:contentPart>
          </mc:Choice>
          <mc:Fallback xmlns="">
            <p:pic>
              <p:nvPicPr>
                <p:cNvPr id="130" name="Ink 129">
                  <a:extLst>
                    <a:ext uri="{FF2B5EF4-FFF2-40B4-BE49-F238E27FC236}">
                      <a16:creationId xmlns:a16="http://schemas.microsoft.com/office/drawing/2014/main" id="{38914C43-4F53-46B7-B0CC-C999AD81C800}"/>
                    </a:ext>
                  </a:extLst>
                </p:cNvPr>
                <p:cNvPicPr/>
                <p:nvPr/>
              </p:nvPicPr>
              <p:blipFill>
                <a:blip r:embed="rId21"/>
                <a:stretch>
                  <a:fillRect/>
                </a:stretch>
              </p:blipFill>
              <p:spPr>
                <a:xfrm>
                  <a:off x="3611670" y="4942485"/>
                  <a:ext cx="245880" cy="166680"/>
                </a:xfrm>
                <a:prstGeom prst="rect">
                  <a:avLst/>
                </a:prstGeom>
              </p:spPr>
            </p:pic>
          </mc:Fallback>
        </mc:AlternateContent>
        <p:grpSp>
          <p:nvGrpSpPr>
            <p:cNvPr id="131" name="Group 130">
              <a:extLst>
                <a:ext uri="{FF2B5EF4-FFF2-40B4-BE49-F238E27FC236}">
                  <a16:creationId xmlns:a16="http://schemas.microsoft.com/office/drawing/2014/main" id="{92F5D942-BE0D-4B34-A99D-C977861421FE}"/>
                </a:ext>
              </a:extLst>
            </p:cNvPr>
            <p:cNvGrpSpPr/>
            <p:nvPr/>
          </p:nvGrpSpPr>
          <p:grpSpPr>
            <a:xfrm>
              <a:off x="3600664" y="4871635"/>
              <a:ext cx="372012" cy="457059"/>
              <a:chOff x="3112790" y="3826845"/>
              <a:chExt cx="372012" cy="457059"/>
            </a:xfrm>
          </p:grpSpPr>
          <p:grpSp>
            <p:nvGrpSpPr>
              <p:cNvPr id="119" name="Group 118">
                <a:extLst>
                  <a:ext uri="{FF2B5EF4-FFF2-40B4-BE49-F238E27FC236}">
                    <a16:creationId xmlns:a16="http://schemas.microsoft.com/office/drawing/2014/main" id="{BB8789D3-D468-4911-9304-742F04E3ACB5}"/>
                  </a:ext>
                </a:extLst>
              </p:cNvPr>
              <p:cNvGrpSpPr/>
              <p:nvPr/>
            </p:nvGrpSpPr>
            <p:grpSpPr>
              <a:xfrm>
                <a:off x="3112790" y="3837627"/>
                <a:ext cx="372012" cy="446277"/>
                <a:chOff x="1972923" y="4000995"/>
                <a:chExt cx="372012" cy="446277"/>
              </a:xfrm>
            </p:grpSpPr>
            <p:pic>
              <p:nvPicPr>
                <p:cNvPr id="95" name="Picture 94" descr="A picture containing indoor, hanging, computer, table&#10;&#10;Description automatically generated">
                  <a:extLst>
                    <a:ext uri="{FF2B5EF4-FFF2-40B4-BE49-F238E27FC236}">
                      <a16:creationId xmlns:a16="http://schemas.microsoft.com/office/drawing/2014/main" id="{B46392DB-6BB7-49E3-AD5B-4B1931CDE0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14" name="Group 113">
                  <a:extLst>
                    <a:ext uri="{FF2B5EF4-FFF2-40B4-BE49-F238E27FC236}">
                      <a16:creationId xmlns:a16="http://schemas.microsoft.com/office/drawing/2014/main" id="{A8EE6035-42D5-4ED9-B5CF-AEC4019AF5E6}"/>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22">
                    <p14:nvContentPartPr>
                      <p14:cNvPr id="97" name="Ink 96">
                        <a:extLst>
                          <a:ext uri="{FF2B5EF4-FFF2-40B4-BE49-F238E27FC236}">
                            <a16:creationId xmlns:a16="http://schemas.microsoft.com/office/drawing/2014/main" id="{72510725-4DE1-4F31-A014-C8F128B8DD06}"/>
                          </a:ext>
                        </a:extLst>
                      </p14:cNvPr>
                      <p14:cNvContentPartPr/>
                      <p14:nvPr/>
                    </p14:nvContentPartPr>
                    <p14:xfrm>
                      <a:off x="2196510" y="4032045"/>
                      <a:ext cx="23040" cy="24840"/>
                    </p14:xfrm>
                  </p:contentPart>
                </mc:Choice>
                <mc:Fallback xmlns="">
                  <p:pic>
                    <p:nvPicPr>
                      <p:cNvPr id="97" name="Ink 96">
                        <a:extLst>
                          <a:ext uri="{FF2B5EF4-FFF2-40B4-BE49-F238E27FC236}">
                            <a16:creationId xmlns:a16="http://schemas.microsoft.com/office/drawing/2014/main" id="{72510725-4DE1-4F31-A014-C8F128B8DD06}"/>
                          </a:ext>
                        </a:extLst>
                      </p:cNvPr>
                      <p:cNvPicPr/>
                      <p:nvPr/>
                    </p:nvPicPr>
                    <p:blipFill>
                      <a:blip r:embed="rId23"/>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8" name="Ink 97">
                        <a:extLst>
                          <a:ext uri="{FF2B5EF4-FFF2-40B4-BE49-F238E27FC236}">
                            <a16:creationId xmlns:a16="http://schemas.microsoft.com/office/drawing/2014/main" id="{0F9AEB5E-48B1-4AAD-8301-3C44F76538B8}"/>
                          </a:ext>
                        </a:extLst>
                      </p14:cNvPr>
                      <p14:cNvContentPartPr/>
                      <p14:nvPr/>
                    </p14:nvContentPartPr>
                    <p14:xfrm>
                      <a:off x="2183910" y="4066965"/>
                      <a:ext cx="360" cy="360"/>
                    </p14:xfrm>
                  </p:contentPart>
                </mc:Choice>
                <mc:Fallback xmlns="">
                  <p:pic>
                    <p:nvPicPr>
                      <p:cNvPr id="98" name="Ink 97">
                        <a:extLst>
                          <a:ext uri="{FF2B5EF4-FFF2-40B4-BE49-F238E27FC236}">
                            <a16:creationId xmlns:a16="http://schemas.microsoft.com/office/drawing/2014/main" id="{0F9AEB5E-48B1-4AAD-8301-3C44F76538B8}"/>
                          </a:ext>
                        </a:extLst>
                      </p:cNvPr>
                      <p:cNvPicPr/>
                      <p:nvPr/>
                    </p:nvPicPr>
                    <p:blipFill>
                      <a:blip r:embed="rId25"/>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0" name="Ink 99">
                        <a:extLst>
                          <a:ext uri="{FF2B5EF4-FFF2-40B4-BE49-F238E27FC236}">
                            <a16:creationId xmlns:a16="http://schemas.microsoft.com/office/drawing/2014/main" id="{C98D69F2-642B-43A3-883E-3406CEFAD6D6}"/>
                          </a:ext>
                        </a:extLst>
                      </p14:cNvPr>
                      <p14:cNvContentPartPr/>
                      <p14:nvPr/>
                    </p14:nvContentPartPr>
                    <p14:xfrm>
                      <a:off x="2181030" y="4054365"/>
                      <a:ext cx="360" cy="360"/>
                    </p14:xfrm>
                  </p:contentPart>
                </mc:Choice>
                <mc:Fallback xmlns="">
                  <p:pic>
                    <p:nvPicPr>
                      <p:cNvPr id="100" name="Ink 99">
                        <a:extLst>
                          <a:ext uri="{FF2B5EF4-FFF2-40B4-BE49-F238E27FC236}">
                            <a16:creationId xmlns:a16="http://schemas.microsoft.com/office/drawing/2014/main" id="{C98D69F2-642B-43A3-883E-3406CEFAD6D6}"/>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1" name="Ink 100">
                        <a:extLst>
                          <a:ext uri="{FF2B5EF4-FFF2-40B4-BE49-F238E27FC236}">
                            <a16:creationId xmlns:a16="http://schemas.microsoft.com/office/drawing/2014/main" id="{B55A44A6-9BB9-462B-851D-FFB0D5E42B43}"/>
                          </a:ext>
                        </a:extLst>
                      </p14:cNvPr>
                      <p14:cNvContentPartPr/>
                      <p14:nvPr/>
                    </p14:nvContentPartPr>
                    <p14:xfrm>
                      <a:off x="2181030" y="4054365"/>
                      <a:ext cx="360" cy="360"/>
                    </p14:xfrm>
                  </p:contentPart>
                </mc:Choice>
                <mc:Fallback xmlns="">
                  <p:pic>
                    <p:nvPicPr>
                      <p:cNvPr id="101" name="Ink 100">
                        <a:extLst>
                          <a:ext uri="{FF2B5EF4-FFF2-40B4-BE49-F238E27FC236}">
                            <a16:creationId xmlns:a16="http://schemas.microsoft.com/office/drawing/2014/main" id="{B55A44A6-9BB9-462B-851D-FFB0D5E42B43}"/>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2" name="Ink 101">
                        <a:extLst>
                          <a:ext uri="{FF2B5EF4-FFF2-40B4-BE49-F238E27FC236}">
                            <a16:creationId xmlns:a16="http://schemas.microsoft.com/office/drawing/2014/main" id="{85167406-FC11-4B21-93C3-4569158767CC}"/>
                          </a:ext>
                        </a:extLst>
                      </p14:cNvPr>
                      <p14:cNvContentPartPr/>
                      <p14:nvPr/>
                    </p14:nvContentPartPr>
                    <p14:xfrm>
                      <a:off x="2183910" y="4047885"/>
                      <a:ext cx="360" cy="360"/>
                    </p14:xfrm>
                  </p:contentPart>
                </mc:Choice>
                <mc:Fallback xmlns="">
                  <p:pic>
                    <p:nvPicPr>
                      <p:cNvPr id="102" name="Ink 101">
                        <a:extLst>
                          <a:ext uri="{FF2B5EF4-FFF2-40B4-BE49-F238E27FC236}">
                            <a16:creationId xmlns:a16="http://schemas.microsoft.com/office/drawing/2014/main" id="{85167406-FC11-4B21-93C3-4569158767CC}"/>
                          </a:ext>
                        </a:extLst>
                      </p:cNvPr>
                      <p:cNvPicPr/>
                      <p:nvPr/>
                    </p:nvPicPr>
                    <p:blipFill>
                      <a:blip r:embed="rId25"/>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4" name="Ink 103">
                        <a:extLst>
                          <a:ext uri="{FF2B5EF4-FFF2-40B4-BE49-F238E27FC236}">
                            <a16:creationId xmlns:a16="http://schemas.microsoft.com/office/drawing/2014/main" id="{F9C47A29-29FA-4A8A-BFE4-0A2E0D24575F}"/>
                          </a:ext>
                        </a:extLst>
                      </p14:cNvPr>
                      <p14:cNvContentPartPr/>
                      <p14:nvPr/>
                    </p14:nvContentPartPr>
                    <p14:xfrm>
                      <a:off x="2196870" y="4063725"/>
                      <a:ext cx="360" cy="360"/>
                    </p14:xfrm>
                  </p:contentPart>
                </mc:Choice>
                <mc:Fallback xmlns="">
                  <p:pic>
                    <p:nvPicPr>
                      <p:cNvPr id="104" name="Ink 103">
                        <a:extLst>
                          <a:ext uri="{FF2B5EF4-FFF2-40B4-BE49-F238E27FC236}">
                            <a16:creationId xmlns:a16="http://schemas.microsoft.com/office/drawing/2014/main" id="{F9C47A29-29FA-4A8A-BFE4-0A2E0D24575F}"/>
                          </a:ext>
                        </a:extLst>
                      </p:cNvPr>
                      <p:cNvPicPr/>
                      <p:nvPr/>
                    </p:nvPicPr>
                    <p:blipFill>
                      <a:blip r:embed="rId25"/>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6" name="Ink 105">
                        <a:extLst>
                          <a:ext uri="{FF2B5EF4-FFF2-40B4-BE49-F238E27FC236}">
                            <a16:creationId xmlns:a16="http://schemas.microsoft.com/office/drawing/2014/main" id="{A0E0561D-C9E3-49BF-97B0-DA997983A42D}"/>
                          </a:ext>
                        </a:extLst>
                      </p14:cNvPr>
                      <p14:cNvContentPartPr/>
                      <p14:nvPr/>
                    </p14:nvContentPartPr>
                    <p14:xfrm>
                      <a:off x="2181030" y="4066965"/>
                      <a:ext cx="360" cy="360"/>
                    </p14:xfrm>
                  </p:contentPart>
                </mc:Choice>
                <mc:Fallback xmlns="">
                  <p:pic>
                    <p:nvPicPr>
                      <p:cNvPr id="106" name="Ink 105">
                        <a:extLst>
                          <a:ext uri="{FF2B5EF4-FFF2-40B4-BE49-F238E27FC236}">
                            <a16:creationId xmlns:a16="http://schemas.microsoft.com/office/drawing/2014/main" id="{A0E0561D-C9E3-49BF-97B0-DA997983A42D}"/>
                          </a:ext>
                        </a:extLst>
                      </p:cNvPr>
                      <p:cNvPicPr/>
                      <p:nvPr/>
                    </p:nvPicPr>
                    <p:blipFill>
                      <a:blip r:embed="rId25"/>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7" name="Ink 106">
                        <a:extLst>
                          <a:ext uri="{FF2B5EF4-FFF2-40B4-BE49-F238E27FC236}">
                            <a16:creationId xmlns:a16="http://schemas.microsoft.com/office/drawing/2014/main" id="{0FFC1A7C-1E73-4357-A957-89339D8552B7}"/>
                          </a:ext>
                        </a:extLst>
                      </p14:cNvPr>
                      <p14:cNvContentPartPr/>
                      <p14:nvPr/>
                    </p14:nvContentPartPr>
                    <p14:xfrm>
                      <a:off x="2183910" y="4073085"/>
                      <a:ext cx="360" cy="360"/>
                    </p14:xfrm>
                  </p:contentPart>
                </mc:Choice>
                <mc:Fallback xmlns="">
                  <p:pic>
                    <p:nvPicPr>
                      <p:cNvPr id="107" name="Ink 106">
                        <a:extLst>
                          <a:ext uri="{FF2B5EF4-FFF2-40B4-BE49-F238E27FC236}">
                            <a16:creationId xmlns:a16="http://schemas.microsoft.com/office/drawing/2014/main" id="{0FFC1A7C-1E73-4357-A957-89339D8552B7}"/>
                          </a:ext>
                        </a:extLst>
                      </p:cNvPr>
                      <p:cNvPicPr/>
                      <p:nvPr/>
                    </p:nvPicPr>
                    <p:blipFill>
                      <a:blip r:embed="rId25"/>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9" name="Ink 108">
                        <a:extLst>
                          <a:ext uri="{FF2B5EF4-FFF2-40B4-BE49-F238E27FC236}">
                            <a16:creationId xmlns:a16="http://schemas.microsoft.com/office/drawing/2014/main" id="{888ECDC9-B5FC-4168-9C4E-97395DA4B59E}"/>
                          </a:ext>
                        </a:extLst>
                      </p14:cNvPr>
                      <p14:cNvContentPartPr/>
                      <p14:nvPr/>
                    </p14:nvContentPartPr>
                    <p14:xfrm>
                      <a:off x="2193630" y="4073085"/>
                      <a:ext cx="360" cy="360"/>
                    </p14:xfrm>
                  </p:contentPart>
                </mc:Choice>
                <mc:Fallback xmlns="">
                  <p:pic>
                    <p:nvPicPr>
                      <p:cNvPr id="109" name="Ink 108">
                        <a:extLst>
                          <a:ext uri="{FF2B5EF4-FFF2-40B4-BE49-F238E27FC236}">
                            <a16:creationId xmlns:a16="http://schemas.microsoft.com/office/drawing/2014/main" id="{888ECDC9-B5FC-4168-9C4E-97395DA4B59E}"/>
                          </a:ext>
                        </a:extLst>
                      </p:cNvPr>
                      <p:cNvPicPr/>
                      <p:nvPr/>
                    </p:nvPicPr>
                    <p:blipFill>
                      <a:blip r:embed="rId25"/>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1" name="Ink 110">
                        <a:extLst>
                          <a:ext uri="{FF2B5EF4-FFF2-40B4-BE49-F238E27FC236}">
                            <a16:creationId xmlns:a16="http://schemas.microsoft.com/office/drawing/2014/main" id="{4BCC4D91-5EC6-4CD6-8FE4-AEDDE97C9F96}"/>
                          </a:ext>
                        </a:extLst>
                      </p14:cNvPr>
                      <p14:cNvContentPartPr/>
                      <p14:nvPr/>
                    </p14:nvContentPartPr>
                    <p14:xfrm>
                      <a:off x="2183910" y="4079565"/>
                      <a:ext cx="360" cy="360"/>
                    </p14:xfrm>
                  </p:contentPart>
                </mc:Choice>
                <mc:Fallback xmlns="">
                  <p:pic>
                    <p:nvPicPr>
                      <p:cNvPr id="111" name="Ink 110">
                        <a:extLst>
                          <a:ext uri="{FF2B5EF4-FFF2-40B4-BE49-F238E27FC236}">
                            <a16:creationId xmlns:a16="http://schemas.microsoft.com/office/drawing/2014/main" id="{4BCC4D91-5EC6-4CD6-8FE4-AEDDE97C9F96}"/>
                          </a:ext>
                        </a:extLst>
                      </p:cNvPr>
                      <p:cNvPicPr/>
                      <p:nvPr/>
                    </p:nvPicPr>
                    <p:blipFill>
                      <a:blip r:embed="rId25"/>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3" name="Ink 112">
                        <a:extLst>
                          <a:ext uri="{FF2B5EF4-FFF2-40B4-BE49-F238E27FC236}">
                            <a16:creationId xmlns:a16="http://schemas.microsoft.com/office/drawing/2014/main" id="{1F25A5C7-139A-4F95-9C5F-A100C329C92D}"/>
                          </a:ext>
                        </a:extLst>
                      </p14:cNvPr>
                      <p14:cNvContentPartPr/>
                      <p14:nvPr/>
                    </p14:nvContentPartPr>
                    <p14:xfrm>
                      <a:off x="2181030" y="4082805"/>
                      <a:ext cx="360" cy="360"/>
                    </p14:xfrm>
                  </p:contentPart>
                </mc:Choice>
                <mc:Fallback xmlns="">
                  <p:pic>
                    <p:nvPicPr>
                      <p:cNvPr id="113" name="Ink 112">
                        <a:extLst>
                          <a:ext uri="{FF2B5EF4-FFF2-40B4-BE49-F238E27FC236}">
                            <a16:creationId xmlns:a16="http://schemas.microsoft.com/office/drawing/2014/main" id="{1F25A5C7-139A-4F95-9C5F-A100C329C92D}"/>
                          </a:ext>
                        </a:extLst>
                      </p:cNvPr>
                      <p:cNvPicPr/>
                      <p:nvPr/>
                    </p:nvPicPr>
                    <p:blipFill>
                      <a:blip r:embed="rId25"/>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35">
                <p14:nvContentPartPr>
                  <p14:cNvPr id="120" name="Ink 119">
                    <a:extLst>
                      <a:ext uri="{FF2B5EF4-FFF2-40B4-BE49-F238E27FC236}">
                        <a16:creationId xmlns:a16="http://schemas.microsoft.com/office/drawing/2014/main" id="{18053C4D-62EB-4E1B-A2B8-CB3A971A33D0}"/>
                      </a:ext>
                    </a:extLst>
                  </p14:cNvPr>
                  <p14:cNvContentPartPr/>
                  <p14:nvPr/>
                </p14:nvContentPartPr>
                <p14:xfrm>
                  <a:off x="3321870" y="3826845"/>
                  <a:ext cx="51120" cy="40320"/>
                </p14:xfrm>
              </p:contentPart>
            </mc:Choice>
            <mc:Fallback xmlns="">
              <p:pic>
                <p:nvPicPr>
                  <p:cNvPr id="120" name="Ink 119">
                    <a:extLst>
                      <a:ext uri="{FF2B5EF4-FFF2-40B4-BE49-F238E27FC236}">
                        <a16:creationId xmlns:a16="http://schemas.microsoft.com/office/drawing/2014/main" id="{18053C4D-62EB-4E1B-A2B8-CB3A971A33D0}"/>
                      </a:ext>
                    </a:extLst>
                  </p:cNvPr>
                  <p:cNvPicPr/>
                  <p:nvPr/>
                </p:nvPicPr>
                <p:blipFill>
                  <a:blip r:embed="rId36"/>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21" name="Ink 120">
                    <a:extLst>
                      <a:ext uri="{FF2B5EF4-FFF2-40B4-BE49-F238E27FC236}">
                        <a16:creationId xmlns:a16="http://schemas.microsoft.com/office/drawing/2014/main" id="{0C7710C0-DF52-44AE-9A0D-33237941D693}"/>
                      </a:ext>
                    </a:extLst>
                  </p14:cNvPr>
                  <p14:cNvContentPartPr/>
                  <p14:nvPr/>
                </p14:nvContentPartPr>
                <p14:xfrm>
                  <a:off x="3324030" y="3847005"/>
                  <a:ext cx="52560" cy="33120"/>
                </p14:xfrm>
              </p:contentPart>
            </mc:Choice>
            <mc:Fallback xmlns="">
              <p:pic>
                <p:nvPicPr>
                  <p:cNvPr id="121" name="Ink 120">
                    <a:extLst>
                      <a:ext uri="{FF2B5EF4-FFF2-40B4-BE49-F238E27FC236}">
                        <a16:creationId xmlns:a16="http://schemas.microsoft.com/office/drawing/2014/main" id="{0C7710C0-DF52-44AE-9A0D-33237941D693}"/>
                      </a:ext>
                    </a:extLst>
                  </p:cNvPr>
                  <p:cNvPicPr/>
                  <p:nvPr/>
                </p:nvPicPr>
                <p:blipFill>
                  <a:blip r:embed="rId38"/>
                  <a:stretch>
                    <a:fillRect/>
                  </a:stretch>
                </p:blipFill>
                <p:spPr>
                  <a:xfrm>
                    <a:off x="3315030" y="3838005"/>
                    <a:ext cx="70200" cy="50760"/>
                  </a:xfrm>
                  <a:prstGeom prst="rect">
                    <a:avLst/>
                  </a:prstGeom>
                </p:spPr>
              </p:pic>
            </mc:Fallback>
          </mc:AlternateContent>
        </p:grpSp>
        <p:pic>
          <p:nvPicPr>
            <p:cNvPr id="92" name="Picture 91" descr="A picture containing indoor, hanging, computer, table&#10;&#10;Description automatically generated">
              <a:extLst>
                <a:ext uri="{FF2B5EF4-FFF2-40B4-BE49-F238E27FC236}">
                  <a16:creationId xmlns:a16="http://schemas.microsoft.com/office/drawing/2014/main" id="{5A47E1DB-88FB-434B-8764-41E8D2B01A43}"/>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sp>
        <p:nvSpPr>
          <p:cNvPr id="133" name="TextBox 132">
            <a:extLst>
              <a:ext uri="{FF2B5EF4-FFF2-40B4-BE49-F238E27FC236}">
                <a16:creationId xmlns:a16="http://schemas.microsoft.com/office/drawing/2014/main" id="{AC213FDE-66F4-4260-B063-230E1F6577EF}"/>
              </a:ext>
            </a:extLst>
          </p:cNvPr>
          <p:cNvSpPr txBox="1"/>
          <p:nvPr/>
        </p:nvSpPr>
        <p:spPr>
          <a:xfrm>
            <a:off x="4746436" y="4123868"/>
            <a:ext cx="1857657" cy="276999"/>
          </a:xfrm>
          <a:prstGeom prst="rect">
            <a:avLst/>
          </a:prstGeom>
          <a:noFill/>
        </p:spPr>
        <p:txBody>
          <a:bodyPr wrap="square" rtlCol="0">
            <a:spAutoFit/>
          </a:bodyPr>
          <a:lstStyle/>
          <a:p>
            <a:pPr algn="ctr"/>
            <a:r>
              <a:rPr lang="en-US" sz="1200" b="1" dirty="0"/>
              <a:t>3-Phosphoglycerate</a:t>
            </a:r>
          </a:p>
        </p:txBody>
      </p:sp>
      <p:sp>
        <p:nvSpPr>
          <p:cNvPr id="143" name="TextBox 142">
            <a:extLst>
              <a:ext uri="{FF2B5EF4-FFF2-40B4-BE49-F238E27FC236}">
                <a16:creationId xmlns:a16="http://schemas.microsoft.com/office/drawing/2014/main" id="{C8360A6B-BD85-413D-8054-4B42FED57284}"/>
              </a:ext>
            </a:extLst>
          </p:cNvPr>
          <p:cNvSpPr txBox="1"/>
          <p:nvPr/>
        </p:nvSpPr>
        <p:spPr>
          <a:xfrm>
            <a:off x="1402407" y="4084746"/>
            <a:ext cx="1857657" cy="461665"/>
          </a:xfrm>
          <a:prstGeom prst="rect">
            <a:avLst/>
          </a:prstGeom>
          <a:noFill/>
        </p:spPr>
        <p:txBody>
          <a:bodyPr wrap="square" rtlCol="0">
            <a:spAutoFit/>
          </a:bodyPr>
          <a:lstStyle/>
          <a:p>
            <a:pPr algn="ctr"/>
            <a:r>
              <a:rPr lang="en-US" sz="1200" b="1" dirty="0" err="1"/>
              <a:t>Phosphoenol</a:t>
            </a:r>
            <a:r>
              <a:rPr lang="en-US" sz="1200" b="1" dirty="0"/>
              <a:t>-</a:t>
            </a:r>
          </a:p>
          <a:p>
            <a:pPr algn="ctr"/>
            <a:r>
              <a:rPr lang="en-US" sz="1200" b="1" dirty="0"/>
              <a:t>Pyruvate</a:t>
            </a:r>
          </a:p>
        </p:txBody>
      </p:sp>
      <p:sp>
        <p:nvSpPr>
          <p:cNvPr id="144" name="TextBox 143">
            <a:extLst>
              <a:ext uri="{FF2B5EF4-FFF2-40B4-BE49-F238E27FC236}">
                <a16:creationId xmlns:a16="http://schemas.microsoft.com/office/drawing/2014/main" id="{A492B41E-44D1-42EC-9560-74E48BD69265}"/>
              </a:ext>
            </a:extLst>
          </p:cNvPr>
          <p:cNvSpPr txBox="1"/>
          <p:nvPr/>
        </p:nvSpPr>
        <p:spPr>
          <a:xfrm>
            <a:off x="153980" y="4096872"/>
            <a:ext cx="1093152" cy="276999"/>
          </a:xfrm>
          <a:prstGeom prst="rect">
            <a:avLst/>
          </a:prstGeom>
          <a:noFill/>
        </p:spPr>
        <p:txBody>
          <a:bodyPr wrap="square" rtlCol="0">
            <a:spAutoFit/>
          </a:bodyPr>
          <a:lstStyle/>
          <a:p>
            <a:pPr algn="ctr"/>
            <a:r>
              <a:rPr lang="en-US" sz="1200" b="1" dirty="0"/>
              <a:t>Pyruvate</a:t>
            </a:r>
          </a:p>
        </p:txBody>
      </p:sp>
      <p:pic>
        <p:nvPicPr>
          <p:cNvPr id="145" name="Picture 144" descr="A picture containing indoor, hanging, computer, table&#10;&#10;Description automatically generated">
            <a:extLst>
              <a:ext uri="{FF2B5EF4-FFF2-40B4-BE49-F238E27FC236}">
                <a16:creationId xmlns:a16="http://schemas.microsoft.com/office/drawing/2014/main" id="{C0791A1E-DF8F-4DFB-BDE9-BE930639CBB1}"/>
              </a:ext>
            </a:extLst>
          </p:cNvPr>
          <p:cNvPicPr>
            <a:picLocks noChangeAspect="1"/>
          </p:cNvPicPr>
          <p:nvPr/>
        </p:nvPicPr>
        <p:blipFill rotWithShape="1">
          <a:blip r:embed="rId40" cstate="print">
            <a:extLst>
              <a:ext uri="{28A0092B-C50C-407E-A947-70E740481C1C}">
                <a14:useLocalDpi xmlns:a14="http://schemas.microsoft.com/office/drawing/2010/main" val="0"/>
              </a:ext>
            </a:extLst>
          </a:blip>
          <a:srcRect l="16736" t="38793" r="78508" b="52127"/>
          <a:stretch/>
        </p:blipFill>
        <p:spPr>
          <a:xfrm rot="20779097">
            <a:off x="2853483" y="3800456"/>
            <a:ext cx="434865" cy="385713"/>
          </a:xfrm>
          <a:prstGeom prst="rect">
            <a:avLst/>
          </a:prstGeom>
        </p:spPr>
      </p:pic>
      <p:cxnSp>
        <p:nvCxnSpPr>
          <p:cNvPr id="146" name="Straight Arrow Connector 145">
            <a:extLst>
              <a:ext uri="{FF2B5EF4-FFF2-40B4-BE49-F238E27FC236}">
                <a16:creationId xmlns:a16="http://schemas.microsoft.com/office/drawing/2014/main" id="{74BBEF85-984A-4C3E-9B6D-CDD89045BDFB}"/>
              </a:ext>
            </a:extLst>
          </p:cNvPr>
          <p:cNvCxnSpPr>
            <a:cxnSpLocks/>
          </p:cNvCxnSpPr>
          <p:nvPr/>
        </p:nvCxnSpPr>
        <p:spPr>
          <a:xfrm>
            <a:off x="4345201" y="374584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90BDD01-E2CA-42B9-A065-F9FD81401D0F}"/>
              </a:ext>
            </a:extLst>
          </p:cNvPr>
          <p:cNvSpPr txBox="1"/>
          <p:nvPr/>
        </p:nvSpPr>
        <p:spPr>
          <a:xfrm>
            <a:off x="3993368" y="3196640"/>
            <a:ext cx="1663342" cy="461665"/>
          </a:xfrm>
          <a:prstGeom prst="rect">
            <a:avLst/>
          </a:prstGeom>
          <a:noFill/>
        </p:spPr>
        <p:txBody>
          <a:bodyPr wrap="square" rtlCol="0">
            <a:spAutoFit/>
          </a:bodyPr>
          <a:lstStyle/>
          <a:p>
            <a:pPr algn="ctr"/>
            <a:r>
              <a:rPr lang="en-US" sz="1200" b="1" i="1" dirty="0">
                <a:solidFill>
                  <a:schemeClr val="accent1">
                    <a:lumMod val="50000"/>
                  </a:schemeClr>
                </a:solidFill>
              </a:rPr>
              <a:t>Phosphoglycerate Mutase</a:t>
            </a:r>
          </a:p>
        </p:txBody>
      </p:sp>
      <p:grpSp>
        <p:nvGrpSpPr>
          <p:cNvPr id="149" name="Group 148">
            <a:extLst>
              <a:ext uri="{FF2B5EF4-FFF2-40B4-BE49-F238E27FC236}">
                <a16:creationId xmlns:a16="http://schemas.microsoft.com/office/drawing/2014/main" id="{E06F168B-2A76-4466-9B65-D51A48DE3D02}"/>
              </a:ext>
            </a:extLst>
          </p:cNvPr>
          <p:cNvGrpSpPr/>
          <p:nvPr/>
        </p:nvGrpSpPr>
        <p:grpSpPr>
          <a:xfrm>
            <a:off x="6015795" y="3272187"/>
            <a:ext cx="1383136" cy="1388748"/>
            <a:chOff x="3259587" y="3939946"/>
            <a:chExt cx="1383136" cy="1388748"/>
          </a:xfrm>
        </p:grpSpPr>
        <p:pic>
          <p:nvPicPr>
            <p:cNvPr id="150" name="Picture 149" descr="A picture containing indoor, hanging, computer, table&#10;&#10;Description automatically generated">
              <a:extLst>
                <a:ext uri="{FF2B5EF4-FFF2-40B4-BE49-F238E27FC236}">
                  <a16:creationId xmlns:a16="http://schemas.microsoft.com/office/drawing/2014/main" id="{FD5A8C24-B300-48DE-8D5D-298510D8A95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151" name="Rectangle 150">
              <a:extLst>
                <a:ext uri="{FF2B5EF4-FFF2-40B4-BE49-F238E27FC236}">
                  <a16:creationId xmlns:a16="http://schemas.microsoft.com/office/drawing/2014/main" id="{CFC6C706-042F-49F6-A7A0-428F8176F074}"/>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128B457A-CB20-4016-9718-081351A50B33}"/>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Phosphoglycerate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153" name="Straight Arrow Connector 152">
              <a:extLst>
                <a:ext uri="{FF2B5EF4-FFF2-40B4-BE49-F238E27FC236}">
                  <a16:creationId xmlns:a16="http://schemas.microsoft.com/office/drawing/2014/main" id="{226BFFA2-E443-4A9A-B6C8-ACC559C8609B}"/>
                </a:ext>
              </a:extLst>
            </p:cNvPr>
            <p:cNvCxnSpPr>
              <a:cxnSpLocks/>
            </p:cNvCxnSpPr>
            <p:nvPr/>
          </p:nvCxnSpPr>
          <p:spPr>
            <a:xfrm flipH="1" flipV="1">
              <a:off x="3400510" y="4565615"/>
              <a:ext cx="1094887" cy="5813"/>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88BBDD3A-0EA7-4849-9844-5FEA126D0C6D}"/>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a:extLst>
                <a:ext uri="{FF2B5EF4-FFF2-40B4-BE49-F238E27FC236}">
                  <a16:creationId xmlns:a16="http://schemas.microsoft.com/office/drawing/2014/main" id="{9EA8141E-5E09-4320-8661-C2B8580B232B}"/>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41">
                <p14:nvContentPartPr>
                  <p14:cNvPr id="180" name="Ink 179">
                    <a:extLst>
                      <a:ext uri="{FF2B5EF4-FFF2-40B4-BE49-F238E27FC236}">
                        <a16:creationId xmlns:a16="http://schemas.microsoft.com/office/drawing/2014/main" id="{422CD5AE-D7A4-4A50-ACD4-6278A2576104}"/>
                      </a:ext>
                    </a:extLst>
                  </p14:cNvPr>
                  <p14:cNvContentPartPr/>
                  <p14:nvPr/>
                </p14:nvContentPartPr>
                <p14:xfrm>
                  <a:off x="4114590" y="4721085"/>
                  <a:ext cx="4680" cy="31680"/>
                </p14:xfrm>
              </p:contentPart>
            </mc:Choice>
            <mc:Fallback xmlns="">
              <p:pic>
                <p:nvPicPr>
                  <p:cNvPr id="180" name="Ink 179">
                    <a:extLst>
                      <a:ext uri="{FF2B5EF4-FFF2-40B4-BE49-F238E27FC236}">
                        <a16:creationId xmlns:a16="http://schemas.microsoft.com/office/drawing/2014/main" id="{422CD5AE-D7A4-4A50-ACD4-6278A2576104}"/>
                      </a:ext>
                    </a:extLst>
                  </p:cNvPr>
                  <p:cNvPicPr/>
                  <p:nvPr/>
                </p:nvPicPr>
                <p:blipFill>
                  <a:blip r:embed="rId9"/>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1" name="Ink 180">
                    <a:extLst>
                      <a:ext uri="{FF2B5EF4-FFF2-40B4-BE49-F238E27FC236}">
                        <a16:creationId xmlns:a16="http://schemas.microsoft.com/office/drawing/2014/main" id="{CAF5ADDB-0A11-45ED-9DB3-65AD5E76FCB8}"/>
                      </a:ext>
                    </a:extLst>
                  </p14:cNvPr>
                  <p14:cNvContentPartPr/>
                  <p14:nvPr/>
                </p14:nvContentPartPr>
                <p14:xfrm>
                  <a:off x="4117830" y="4721085"/>
                  <a:ext cx="9000" cy="9000"/>
                </p14:xfrm>
              </p:contentPart>
            </mc:Choice>
            <mc:Fallback xmlns="">
              <p:pic>
                <p:nvPicPr>
                  <p:cNvPr id="181" name="Ink 180">
                    <a:extLst>
                      <a:ext uri="{FF2B5EF4-FFF2-40B4-BE49-F238E27FC236}">
                        <a16:creationId xmlns:a16="http://schemas.microsoft.com/office/drawing/2014/main" id="{CAF5ADDB-0A11-45ED-9DB3-65AD5E76FCB8}"/>
                      </a:ext>
                    </a:extLst>
                  </p:cNvPr>
                  <p:cNvPicPr/>
                  <p:nvPr/>
                </p:nvPicPr>
                <p:blipFill>
                  <a:blip r:embed="rId11"/>
                  <a:stretch>
                    <a:fillRect/>
                  </a:stretch>
                </p:blipFill>
                <p:spPr>
                  <a:xfrm>
                    <a:off x="4108830" y="4712085"/>
                    <a:ext cx="26640" cy="26640"/>
                  </a:xfrm>
                  <a:prstGeom prst="rect">
                    <a:avLst/>
                  </a:prstGeom>
                </p:spPr>
              </p:pic>
            </mc:Fallback>
          </mc:AlternateContent>
        </p:grpSp>
        <p:grpSp>
          <p:nvGrpSpPr>
            <p:cNvPr id="156" name="Group 155">
              <a:extLst>
                <a:ext uri="{FF2B5EF4-FFF2-40B4-BE49-F238E27FC236}">
                  <a16:creationId xmlns:a16="http://schemas.microsoft.com/office/drawing/2014/main" id="{EDA992F8-EBEB-440E-970D-0F1CDAD77744}"/>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43">
                <p14:nvContentPartPr>
                  <p14:cNvPr id="176" name="Ink 175">
                    <a:extLst>
                      <a:ext uri="{FF2B5EF4-FFF2-40B4-BE49-F238E27FC236}">
                        <a16:creationId xmlns:a16="http://schemas.microsoft.com/office/drawing/2014/main" id="{144618D1-22A8-40DD-A0AC-64E816439345}"/>
                      </a:ext>
                    </a:extLst>
                  </p14:cNvPr>
                  <p14:cNvContentPartPr/>
                  <p14:nvPr/>
                </p14:nvContentPartPr>
                <p14:xfrm>
                  <a:off x="4206750" y="4705245"/>
                  <a:ext cx="360" cy="60480"/>
                </p14:xfrm>
              </p:contentPart>
            </mc:Choice>
            <mc:Fallback xmlns="">
              <p:pic>
                <p:nvPicPr>
                  <p:cNvPr id="176" name="Ink 175">
                    <a:extLst>
                      <a:ext uri="{FF2B5EF4-FFF2-40B4-BE49-F238E27FC236}">
                        <a16:creationId xmlns:a16="http://schemas.microsoft.com/office/drawing/2014/main" id="{144618D1-22A8-40DD-A0AC-64E816439345}"/>
                      </a:ext>
                    </a:extLst>
                  </p:cNvPr>
                  <p:cNvPicPr/>
                  <p:nvPr/>
                </p:nvPicPr>
                <p:blipFill>
                  <a:blip r:embed="rId13"/>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7" name="Ink 176">
                    <a:extLst>
                      <a:ext uri="{FF2B5EF4-FFF2-40B4-BE49-F238E27FC236}">
                        <a16:creationId xmlns:a16="http://schemas.microsoft.com/office/drawing/2014/main" id="{51C301F3-1095-4AAA-9615-135400BB6006}"/>
                      </a:ext>
                    </a:extLst>
                  </p14:cNvPr>
                  <p14:cNvContentPartPr/>
                  <p14:nvPr/>
                </p14:nvContentPartPr>
                <p14:xfrm>
                  <a:off x="4212870" y="4682925"/>
                  <a:ext cx="3960" cy="83880"/>
                </p14:xfrm>
              </p:contentPart>
            </mc:Choice>
            <mc:Fallback xmlns="">
              <p:pic>
                <p:nvPicPr>
                  <p:cNvPr id="177" name="Ink 176">
                    <a:extLst>
                      <a:ext uri="{FF2B5EF4-FFF2-40B4-BE49-F238E27FC236}">
                        <a16:creationId xmlns:a16="http://schemas.microsoft.com/office/drawing/2014/main" id="{51C301F3-1095-4AAA-9615-135400BB6006}"/>
                      </a:ext>
                    </a:extLst>
                  </p:cNvPr>
                  <p:cNvPicPr/>
                  <p:nvPr/>
                </p:nvPicPr>
                <p:blipFill>
                  <a:blip r:embed="rId15"/>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8" name="Ink 177">
                    <a:extLst>
                      <a:ext uri="{FF2B5EF4-FFF2-40B4-BE49-F238E27FC236}">
                        <a16:creationId xmlns:a16="http://schemas.microsoft.com/office/drawing/2014/main" id="{76D0C802-178A-45E2-AAB8-8FDEB430B0C5}"/>
                      </a:ext>
                    </a:extLst>
                  </p14:cNvPr>
                  <p14:cNvContentPartPr/>
                  <p14:nvPr/>
                </p14:nvContentPartPr>
                <p14:xfrm>
                  <a:off x="4220790" y="4714605"/>
                  <a:ext cx="18000" cy="36000"/>
                </p14:xfrm>
              </p:contentPart>
            </mc:Choice>
            <mc:Fallback xmlns="">
              <p:pic>
                <p:nvPicPr>
                  <p:cNvPr id="178" name="Ink 177">
                    <a:extLst>
                      <a:ext uri="{FF2B5EF4-FFF2-40B4-BE49-F238E27FC236}">
                        <a16:creationId xmlns:a16="http://schemas.microsoft.com/office/drawing/2014/main" id="{76D0C802-178A-45E2-AAB8-8FDEB430B0C5}"/>
                      </a:ext>
                    </a:extLst>
                  </p:cNvPr>
                  <p:cNvPicPr/>
                  <p:nvPr/>
                </p:nvPicPr>
                <p:blipFill>
                  <a:blip r:embed="rId17"/>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9" name="Ink 178">
                    <a:extLst>
                      <a:ext uri="{FF2B5EF4-FFF2-40B4-BE49-F238E27FC236}">
                        <a16:creationId xmlns:a16="http://schemas.microsoft.com/office/drawing/2014/main" id="{BC984914-C6D7-4DEB-9100-5960F34C33D0}"/>
                      </a:ext>
                    </a:extLst>
                  </p14:cNvPr>
                  <p14:cNvContentPartPr/>
                  <p14:nvPr/>
                </p14:nvContentPartPr>
                <p14:xfrm>
                  <a:off x="4212870" y="4701645"/>
                  <a:ext cx="3960" cy="42480"/>
                </p14:xfrm>
              </p:contentPart>
            </mc:Choice>
            <mc:Fallback xmlns="">
              <p:pic>
                <p:nvPicPr>
                  <p:cNvPr id="179" name="Ink 178">
                    <a:extLst>
                      <a:ext uri="{FF2B5EF4-FFF2-40B4-BE49-F238E27FC236}">
                        <a16:creationId xmlns:a16="http://schemas.microsoft.com/office/drawing/2014/main" id="{BC984914-C6D7-4DEB-9100-5960F34C33D0}"/>
                      </a:ext>
                    </a:extLst>
                  </p:cNvPr>
                  <p:cNvPicPr/>
                  <p:nvPr/>
                </p:nvPicPr>
                <p:blipFill>
                  <a:blip r:embed="rId19"/>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157" name="Ink 156">
                  <a:extLst>
                    <a:ext uri="{FF2B5EF4-FFF2-40B4-BE49-F238E27FC236}">
                      <a16:creationId xmlns:a16="http://schemas.microsoft.com/office/drawing/2014/main" id="{A76B4D6A-D9C6-46B8-A645-37BBB041EB56}"/>
                    </a:ext>
                  </a:extLst>
                </p14:cNvPr>
                <p14:cNvContentPartPr/>
                <p14:nvPr/>
              </p14:nvContentPartPr>
              <p14:xfrm>
                <a:off x="3620310" y="4951125"/>
                <a:ext cx="228240" cy="149040"/>
              </p14:xfrm>
            </p:contentPart>
          </mc:Choice>
          <mc:Fallback xmlns="">
            <p:pic>
              <p:nvPicPr>
                <p:cNvPr id="157" name="Ink 156">
                  <a:extLst>
                    <a:ext uri="{FF2B5EF4-FFF2-40B4-BE49-F238E27FC236}">
                      <a16:creationId xmlns:a16="http://schemas.microsoft.com/office/drawing/2014/main" id="{A76B4D6A-D9C6-46B8-A645-37BBB041EB56}"/>
                    </a:ext>
                  </a:extLst>
                </p:cNvPr>
                <p:cNvPicPr/>
                <p:nvPr/>
              </p:nvPicPr>
              <p:blipFill>
                <a:blip r:embed="rId21"/>
                <a:stretch>
                  <a:fillRect/>
                </a:stretch>
              </p:blipFill>
              <p:spPr>
                <a:xfrm>
                  <a:off x="3611670" y="4942485"/>
                  <a:ext cx="245880" cy="166680"/>
                </a:xfrm>
                <a:prstGeom prst="rect">
                  <a:avLst/>
                </a:prstGeom>
              </p:spPr>
            </p:pic>
          </mc:Fallback>
        </mc:AlternateContent>
        <p:grpSp>
          <p:nvGrpSpPr>
            <p:cNvPr id="158" name="Group 157">
              <a:extLst>
                <a:ext uri="{FF2B5EF4-FFF2-40B4-BE49-F238E27FC236}">
                  <a16:creationId xmlns:a16="http://schemas.microsoft.com/office/drawing/2014/main" id="{151B3C61-16EE-4E6B-984B-BCEAEFCDBE8F}"/>
                </a:ext>
              </a:extLst>
            </p:cNvPr>
            <p:cNvGrpSpPr/>
            <p:nvPr/>
          </p:nvGrpSpPr>
          <p:grpSpPr>
            <a:xfrm>
              <a:off x="3600664" y="4871635"/>
              <a:ext cx="372012" cy="457059"/>
              <a:chOff x="3112790" y="3826845"/>
              <a:chExt cx="372012" cy="457059"/>
            </a:xfrm>
          </p:grpSpPr>
          <p:grpSp>
            <p:nvGrpSpPr>
              <p:cNvPr id="160" name="Group 159">
                <a:extLst>
                  <a:ext uri="{FF2B5EF4-FFF2-40B4-BE49-F238E27FC236}">
                    <a16:creationId xmlns:a16="http://schemas.microsoft.com/office/drawing/2014/main" id="{73BD6494-CB18-4593-B33A-6DE5AE04EE46}"/>
                  </a:ext>
                </a:extLst>
              </p:cNvPr>
              <p:cNvGrpSpPr/>
              <p:nvPr/>
            </p:nvGrpSpPr>
            <p:grpSpPr>
              <a:xfrm>
                <a:off x="3112790" y="3837627"/>
                <a:ext cx="372012" cy="446277"/>
                <a:chOff x="1972923" y="4000995"/>
                <a:chExt cx="372012" cy="446277"/>
              </a:xfrm>
            </p:grpSpPr>
            <p:pic>
              <p:nvPicPr>
                <p:cNvPr id="163" name="Picture 162" descr="A picture containing indoor, hanging, computer, table&#10;&#10;Description automatically generated">
                  <a:extLst>
                    <a:ext uri="{FF2B5EF4-FFF2-40B4-BE49-F238E27FC236}">
                      <a16:creationId xmlns:a16="http://schemas.microsoft.com/office/drawing/2014/main" id="{4E21EBF4-E36C-4118-86F4-5D46340F8F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64" name="Group 163">
                  <a:extLst>
                    <a:ext uri="{FF2B5EF4-FFF2-40B4-BE49-F238E27FC236}">
                      <a16:creationId xmlns:a16="http://schemas.microsoft.com/office/drawing/2014/main" id="{7D07EAC3-7EC6-4723-AA9F-A4FBECA5D8FE}"/>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48">
                    <p14:nvContentPartPr>
                      <p14:cNvPr id="165" name="Ink 164">
                        <a:extLst>
                          <a:ext uri="{FF2B5EF4-FFF2-40B4-BE49-F238E27FC236}">
                            <a16:creationId xmlns:a16="http://schemas.microsoft.com/office/drawing/2014/main" id="{376F6D91-7250-44BD-A31D-01D04C43FB43}"/>
                          </a:ext>
                        </a:extLst>
                      </p14:cNvPr>
                      <p14:cNvContentPartPr/>
                      <p14:nvPr/>
                    </p14:nvContentPartPr>
                    <p14:xfrm>
                      <a:off x="2196510" y="4032045"/>
                      <a:ext cx="23040" cy="24840"/>
                    </p14:xfrm>
                  </p:contentPart>
                </mc:Choice>
                <mc:Fallback xmlns="">
                  <p:pic>
                    <p:nvPicPr>
                      <p:cNvPr id="165" name="Ink 164">
                        <a:extLst>
                          <a:ext uri="{FF2B5EF4-FFF2-40B4-BE49-F238E27FC236}">
                            <a16:creationId xmlns:a16="http://schemas.microsoft.com/office/drawing/2014/main" id="{376F6D91-7250-44BD-A31D-01D04C43FB43}"/>
                          </a:ext>
                        </a:extLst>
                      </p:cNvPr>
                      <p:cNvPicPr/>
                      <p:nvPr/>
                    </p:nvPicPr>
                    <p:blipFill>
                      <a:blip r:embed="rId23"/>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6" name="Ink 165">
                        <a:extLst>
                          <a:ext uri="{FF2B5EF4-FFF2-40B4-BE49-F238E27FC236}">
                            <a16:creationId xmlns:a16="http://schemas.microsoft.com/office/drawing/2014/main" id="{7047D375-7B1E-4B8F-89DD-3394ECED6E06}"/>
                          </a:ext>
                        </a:extLst>
                      </p14:cNvPr>
                      <p14:cNvContentPartPr/>
                      <p14:nvPr/>
                    </p14:nvContentPartPr>
                    <p14:xfrm>
                      <a:off x="2183910" y="4066965"/>
                      <a:ext cx="360" cy="360"/>
                    </p14:xfrm>
                  </p:contentPart>
                </mc:Choice>
                <mc:Fallback xmlns="">
                  <p:pic>
                    <p:nvPicPr>
                      <p:cNvPr id="166" name="Ink 165">
                        <a:extLst>
                          <a:ext uri="{FF2B5EF4-FFF2-40B4-BE49-F238E27FC236}">
                            <a16:creationId xmlns:a16="http://schemas.microsoft.com/office/drawing/2014/main" id="{7047D375-7B1E-4B8F-89DD-3394ECED6E06}"/>
                          </a:ext>
                        </a:extLst>
                      </p:cNvPr>
                      <p:cNvPicPr/>
                      <p:nvPr/>
                    </p:nvPicPr>
                    <p:blipFill>
                      <a:blip r:embed="rId25"/>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7" name="Ink 166">
                        <a:extLst>
                          <a:ext uri="{FF2B5EF4-FFF2-40B4-BE49-F238E27FC236}">
                            <a16:creationId xmlns:a16="http://schemas.microsoft.com/office/drawing/2014/main" id="{F90D1A44-3482-4B68-93CA-028170DE9F7B}"/>
                          </a:ext>
                        </a:extLst>
                      </p14:cNvPr>
                      <p14:cNvContentPartPr/>
                      <p14:nvPr/>
                    </p14:nvContentPartPr>
                    <p14:xfrm>
                      <a:off x="2181030" y="4054365"/>
                      <a:ext cx="360" cy="360"/>
                    </p14:xfrm>
                  </p:contentPart>
                </mc:Choice>
                <mc:Fallback xmlns="">
                  <p:pic>
                    <p:nvPicPr>
                      <p:cNvPr id="167" name="Ink 166">
                        <a:extLst>
                          <a:ext uri="{FF2B5EF4-FFF2-40B4-BE49-F238E27FC236}">
                            <a16:creationId xmlns:a16="http://schemas.microsoft.com/office/drawing/2014/main" id="{F90D1A44-3482-4B68-93CA-028170DE9F7B}"/>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8" name="Ink 167">
                        <a:extLst>
                          <a:ext uri="{FF2B5EF4-FFF2-40B4-BE49-F238E27FC236}">
                            <a16:creationId xmlns:a16="http://schemas.microsoft.com/office/drawing/2014/main" id="{BBD6DE62-823C-4FF0-929C-ADB20626A344}"/>
                          </a:ext>
                        </a:extLst>
                      </p14:cNvPr>
                      <p14:cNvContentPartPr/>
                      <p14:nvPr/>
                    </p14:nvContentPartPr>
                    <p14:xfrm>
                      <a:off x="2181030" y="4054365"/>
                      <a:ext cx="360" cy="360"/>
                    </p14:xfrm>
                  </p:contentPart>
                </mc:Choice>
                <mc:Fallback xmlns="">
                  <p:pic>
                    <p:nvPicPr>
                      <p:cNvPr id="168" name="Ink 167">
                        <a:extLst>
                          <a:ext uri="{FF2B5EF4-FFF2-40B4-BE49-F238E27FC236}">
                            <a16:creationId xmlns:a16="http://schemas.microsoft.com/office/drawing/2014/main" id="{BBD6DE62-823C-4FF0-929C-ADB20626A344}"/>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69" name="Ink 168">
                        <a:extLst>
                          <a:ext uri="{FF2B5EF4-FFF2-40B4-BE49-F238E27FC236}">
                            <a16:creationId xmlns:a16="http://schemas.microsoft.com/office/drawing/2014/main" id="{6A700E7E-4FCB-4E29-BEFC-59CDD0658029}"/>
                          </a:ext>
                        </a:extLst>
                      </p14:cNvPr>
                      <p14:cNvContentPartPr/>
                      <p14:nvPr/>
                    </p14:nvContentPartPr>
                    <p14:xfrm>
                      <a:off x="2183910" y="4047885"/>
                      <a:ext cx="360" cy="360"/>
                    </p14:xfrm>
                  </p:contentPart>
                </mc:Choice>
                <mc:Fallback xmlns="">
                  <p:pic>
                    <p:nvPicPr>
                      <p:cNvPr id="169" name="Ink 168">
                        <a:extLst>
                          <a:ext uri="{FF2B5EF4-FFF2-40B4-BE49-F238E27FC236}">
                            <a16:creationId xmlns:a16="http://schemas.microsoft.com/office/drawing/2014/main" id="{6A700E7E-4FCB-4E29-BEFC-59CDD0658029}"/>
                          </a:ext>
                        </a:extLst>
                      </p:cNvPr>
                      <p:cNvPicPr/>
                      <p:nvPr/>
                    </p:nvPicPr>
                    <p:blipFill>
                      <a:blip r:embed="rId25"/>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0" name="Ink 169">
                        <a:extLst>
                          <a:ext uri="{FF2B5EF4-FFF2-40B4-BE49-F238E27FC236}">
                            <a16:creationId xmlns:a16="http://schemas.microsoft.com/office/drawing/2014/main" id="{DE8F6406-FFC4-4EC4-8846-9A76050BBBCA}"/>
                          </a:ext>
                        </a:extLst>
                      </p14:cNvPr>
                      <p14:cNvContentPartPr/>
                      <p14:nvPr/>
                    </p14:nvContentPartPr>
                    <p14:xfrm>
                      <a:off x="2196870" y="4063725"/>
                      <a:ext cx="360" cy="360"/>
                    </p14:xfrm>
                  </p:contentPart>
                </mc:Choice>
                <mc:Fallback xmlns="">
                  <p:pic>
                    <p:nvPicPr>
                      <p:cNvPr id="170" name="Ink 169">
                        <a:extLst>
                          <a:ext uri="{FF2B5EF4-FFF2-40B4-BE49-F238E27FC236}">
                            <a16:creationId xmlns:a16="http://schemas.microsoft.com/office/drawing/2014/main" id="{DE8F6406-FFC4-4EC4-8846-9A76050BBBCA}"/>
                          </a:ext>
                        </a:extLst>
                      </p:cNvPr>
                      <p:cNvPicPr/>
                      <p:nvPr/>
                    </p:nvPicPr>
                    <p:blipFill>
                      <a:blip r:embed="rId25"/>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1" name="Ink 170">
                        <a:extLst>
                          <a:ext uri="{FF2B5EF4-FFF2-40B4-BE49-F238E27FC236}">
                            <a16:creationId xmlns:a16="http://schemas.microsoft.com/office/drawing/2014/main" id="{593DB5D5-8D15-407F-B28F-115D0DE09BDB}"/>
                          </a:ext>
                        </a:extLst>
                      </p14:cNvPr>
                      <p14:cNvContentPartPr/>
                      <p14:nvPr/>
                    </p14:nvContentPartPr>
                    <p14:xfrm>
                      <a:off x="2181030" y="4066965"/>
                      <a:ext cx="360" cy="360"/>
                    </p14:xfrm>
                  </p:contentPart>
                </mc:Choice>
                <mc:Fallback xmlns="">
                  <p:pic>
                    <p:nvPicPr>
                      <p:cNvPr id="171" name="Ink 170">
                        <a:extLst>
                          <a:ext uri="{FF2B5EF4-FFF2-40B4-BE49-F238E27FC236}">
                            <a16:creationId xmlns:a16="http://schemas.microsoft.com/office/drawing/2014/main" id="{593DB5D5-8D15-407F-B28F-115D0DE09BDB}"/>
                          </a:ext>
                        </a:extLst>
                      </p:cNvPr>
                      <p:cNvPicPr/>
                      <p:nvPr/>
                    </p:nvPicPr>
                    <p:blipFill>
                      <a:blip r:embed="rId25"/>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2" name="Ink 171">
                        <a:extLst>
                          <a:ext uri="{FF2B5EF4-FFF2-40B4-BE49-F238E27FC236}">
                            <a16:creationId xmlns:a16="http://schemas.microsoft.com/office/drawing/2014/main" id="{227DD91D-43A9-4E8A-8D8A-082C267BFB3B}"/>
                          </a:ext>
                        </a:extLst>
                      </p14:cNvPr>
                      <p14:cNvContentPartPr/>
                      <p14:nvPr/>
                    </p14:nvContentPartPr>
                    <p14:xfrm>
                      <a:off x="2183910" y="4073085"/>
                      <a:ext cx="360" cy="360"/>
                    </p14:xfrm>
                  </p:contentPart>
                </mc:Choice>
                <mc:Fallback xmlns="">
                  <p:pic>
                    <p:nvPicPr>
                      <p:cNvPr id="172" name="Ink 171">
                        <a:extLst>
                          <a:ext uri="{FF2B5EF4-FFF2-40B4-BE49-F238E27FC236}">
                            <a16:creationId xmlns:a16="http://schemas.microsoft.com/office/drawing/2014/main" id="{227DD91D-43A9-4E8A-8D8A-082C267BFB3B}"/>
                          </a:ext>
                        </a:extLst>
                      </p:cNvPr>
                      <p:cNvPicPr/>
                      <p:nvPr/>
                    </p:nvPicPr>
                    <p:blipFill>
                      <a:blip r:embed="rId25"/>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3" name="Ink 172">
                        <a:extLst>
                          <a:ext uri="{FF2B5EF4-FFF2-40B4-BE49-F238E27FC236}">
                            <a16:creationId xmlns:a16="http://schemas.microsoft.com/office/drawing/2014/main" id="{F3E84053-DA93-493B-9974-1FD05D61FC0E}"/>
                          </a:ext>
                        </a:extLst>
                      </p14:cNvPr>
                      <p14:cNvContentPartPr/>
                      <p14:nvPr/>
                    </p14:nvContentPartPr>
                    <p14:xfrm>
                      <a:off x="2193630" y="4073085"/>
                      <a:ext cx="360" cy="360"/>
                    </p14:xfrm>
                  </p:contentPart>
                </mc:Choice>
                <mc:Fallback xmlns="">
                  <p:pic>
                    <p:nvPicPr>
                      <p:cNvPr id="173" name="Ink 172">
                        <a:extLst>
                          <a:ext uri="{FF2B5EF4-FFF2-40B4-BE49-F238E27FC236}">
                            <a16:creationId xmlns:a16="http://schemas.microsoft.com/office/drawing/2014/main" id="{F3E84053-DA93-493B-9974-1FD05D61FC0E}"/>
                          </a:ext>
                        </a:extLst>
                      </p:cNvPr>
                      <p:cNvPicPr/>
                      <p:nvPr/>
                    </p:nvPicPr>
                    <p:blipFill>
                      <a:blip r:embed="rId25"/>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4" name="Ink 173">
                        <a:extLst>
                          <a:ext uri="{FF2B5EF4-FFF2-40B4-BE49-F238E27FC236}">
                            <a16:creationId xmlns:a16="http://schemas.microsoft.com/office/drawing/2014/main" id="{C1486B96-B9EC-42E9-8964-E048ECF762FC}"/>
                          </a:ext>
                        </a:extLst>
                      </p14:cNvPr>
                      <p14:cNvContentPartPr/>
                      <p14:nvPr/>
                    </p14:nvContentPartPr>
                    <p14:xfrm>
                      <a:off x="2183910" y="4079565"/>
                      <a:ext cx="360" cy="360"/>
                    </p14:xfrm>
                  </p:contentPart>
                </mc:Choice>
                <mc:Fallback xmlns="">
                  <p:pic>
                    <p:nvPicPr>
                      <p:cNvPr id="174" name="Ink 173">
                        <a:extLst>
                          <a:ext uri="{FF2B5EF4-FFF2-40B4-BE49-F238E27FC236}">
                            <a16:creationId xmlns:a16="http://schemas.microsoft.com/office/drawing/2014/main" id="{C1486B96-B9EC-42E9-8964-E048ECF762FC}"/>
                          </a:ext>
                        </a:extLst>
                      </p:cNvPr>
                      <p:cNvPicPr/>
                      <p:nvPr/>
                    </p:nvPicPr>
                    <p:blipFill>
                      <a:blip r:embed="rId25"/>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5" name="Ink 174">
                        <a:extLst>
                          <a:ext uri="{FF2B5EF4-FFF2-40B4-BE49-F238E27FC236}">
                            <a16:creationId xmlns:a16="http://schemas.microsoft.com/office/drawing/2014/main" id="{65BC6BA3-46D5-480D-9F88-B84F656238E3}"/>
                          </a:ext>
                        </a:extLst>
                      </p14:cNvPr>
                      <p14:cNvContentPartPr/>
                      <p14:nvPr/>
                    </p14:nvContentPartPr>
                    <p14:xfrm>
                      <a:off x="2181030" y="4082805"/>
                      <a:ext cx="360" cy="360"/>
                    </p14:xfrm>
                  </p:contentPart>
                </mc:Choice>
                <mc:Fallback xmlns="">
                  <p:pic>
                    <p:nvPicPr>
                      <p:cNvPr id="175" name="Ink 174">
                        <a:extLst>
                          <a:ext uri="{FF2B5EF4-FFF2-40B4-BE49-F238E27FC236}">
                            <a16:creationId xmlns:a16="http://schemas.microsoft.com/office/drawing/2014/main" id="{65BC6BA3-46D5-480D-9F88-B84F656238E3}"/>
                          </a:ext>
                        </a:extLst>
                      </p:cNvPr>
                      <p:cNvPicPr/>
                      <p:nvPr/>
                    </p:nvPicPr>
                    <p:blipFill>
                      <a:blip r:embed="rId25"/>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59">
                <p14:nvContentPartPr>
                  <p14:cNvPr id="161" name="Ink 160">
                    <a:extLst>
                      <a:ext uri="{FF2B5EF4-FFF2-40B4-BE49-F238E27FC236}">
                        <a16:creationId xmlns:a16="http://schemas.microsoft.com/office/drawing/2014/main" id="{1178F034-F8FC-47BA-A70B-39FA70D26B6D}"/>
                      </a:ext>
                    </a:extLst>
                  </p14:cNvPr>
                  <p14:cNvContentPartPr/>
                  <p14:nvPr/>
                </p14:nvContentPartPr>
                <p14:xfrm>
                  <a:off x="3321870" y="3826845"/>
                  <a:ext cx="51120" cy="40320"/>
                </p14:xfrm>
              </p:contentPart>
            </mc:Choice>
            <mc:Fallback xmlns="">
              <p:pic>
                <p:nvPicPr>
                  <p:cNvPr id="161" name="Ink 160">
                    <a:extLst>
                      <a:ext uri="{FF2B5EF4-FFF2-40B4-BE49-F238E27FC236}">
                        <a16:creationId xmlns:a16="http://schemas.microsoft.com/office/drawing/2014/main" id="{1178F034-F8FC-47BA-A70B-39FA70D26B6D}"/>
                      </a:ext>
                    </a:extLst>
                  </p:cNvPr>
                  <p:cNvPicPr/>
                  <p:nvPr/>
                </p:nvPicPr>
                <p:blipFill>
                  <a:blip r:embed="rId36"/>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62" name="Ink 161">
                    <a:extLst>
                      <a:ext uri="{FF2B5EF4-FFF2-40B4-BE49-F238E27FC236}">
                        <a16:creationId xmlns:a16="http://schemas.microsoft.com/office/drawing/2014/main" id="{CE9BE2D9-9E95-4B25-9FDE-DC1C5CEEA268}"/>
                      </a:ext>
                    </a:extLst>
                  </p14:cNvPr>
                  <p14:cNvContentPartPr/>
                  <p14:nvPr/>
                </p14:nvContentPartPr>
                <p14:xfrm>
                  <a:off x="3324030" y="3847005"/>
                  <a:ext cx="52560" cy="33120"/>
                </p14:xfrm>
              </p:contentPart>
            </mc:Choice>
            <mc:Fallback xmlns="">
              <p:pic>
                <p:nvPicPr>
                  <p:cNvPr id="162" name="Ink 161">
                    <a:extLst>
                      <a:ext uri="{FF2B5EF4-FFF2-40B4-BE49-F238E27FC236}">
                        <a16:creationId xmlns:a16="http://schemas.microsoft.com/office/drawing/2014/main" id="{CE9BE2D9-9E95-4B25-9FDE-DC1C5CEEA268}"/>
                      </a:ext>
                    </a:extLst>
                  </p:cNvPr>
                  <p:cNvPicPr/>
                  <p:nvPr/>
                </p:nvPicPr>
                <p:blipFill>
                  <a:blip r:embed="rId38"/>
                  <a:stretch>
                    <a:fillRect/>
                  </a:stretch>
                </p:blipFill>
                <p:spPr>
                  <a:xfrm>
                    <a:off x="3315030" y="3838005"/>
                    <a:ext cx="70200" cy="50760"/>
                  </a:xfrm>
                  <a:prstGeom prst="rect">
                    <a:avLst/>
                  </a:prstGeom>
                </p:spPr>
              </p:pic>
            </mc:Fallback>
          </mc:AlternateContent>
        </p:grpSp>
        <p:pic>
          <p:nvPicPr>
            <p:cNvPr id="159" name="Picture 158" descr="A picture containing indoor, hanging, computer, table&#10;&#10;Description automatically generated">
              <a:extLst>
                <a:ext uri="{FF2B5EF4-FFF2-40B4-BE49-F238E27FC236}">
                  <a16:creationId xmlns:a16="http://schemas.microsoft.com/office/drawing/2014/main" id="{9945F979-B655-4C55-99ED-5B8D5E01A122}"/>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cxnSp>
        <p:nvCxnSpPr>
          <p:cNvPr id="184" name="Straight Arrow Connector 183">
            <a:extLst>
              <a:ext uri="{FF2B5EF4-FFF2-40B4-BE49-F238E27FC236}">
                <a16:creationId xmlns:a16="http://schemas.microsoft.com/office/drawing/2014/main" id="{F9F53FA5-5B1D-41DC-8B3E-35D0B4B2A122}"/>
              </a:ext>
            </a:extLst>
          </p:cNvPr>
          <p:cNvCxnSpPr>
            <a:cxnSpLocks/>
          </p:cNvCxnSpPr>
          <p:nvPr/>
        </p:nvCxnSpPr>
        <p:spPr>
          <a:xfrm>
            <a:off x="2677164" y="3748560"/>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6C8FB270-681E-4CEC-9431-4768F073AC0B}"/>
              </a:ext>
            </a:extLst>
          </p:cNvPr>
          <p:cNvSpPr txBox="1"/>
          <p:nvPr/>
        </p:nvSpPr>
        <p:spPr>
          <a:xfrm>
            <a:off x="2702692" y="3320136"/>
            <a:ext cx="757567" cy="276999"/>
          </a:xfrm>
          <a:prstGeom prst="rect">
            <a:avLst/>
          </a:prstGeom>
          <a:noFill/>
        </p:spPr>
        <p:txBody>
          <a:bodyPr wrap="square" rtlCol="0">
            <a:spAutoFit/>
          </a:bodyPr>
          <a:lstStyle/>
          <a:p>
            <a:pPr algn="ctr"/>
            <a:r>
              <a:rPr lang="en-US" sz="1200" b="1" i="1" dirty="0">
                <a:solidFill>
                  <a:schemeClr val="accent1">
                    <a:lumMod val="50000"/>
                  </a:schemeClr>
                </a:solidFill>
              </a:rPr>
              <a:t>Enolase</a:t>
            </a:r>
          </a:p>
        </p:txBody>
      </p:sp>
      <p:sp>
        <p:nvSpPr>
          <p:cNvPr id="142" name="TextBox 141">
            <a:extLst>
              <a:ext uri="{FF2B5EF4-FFF2-40B4-BE49-F238E27FC236}">
                <a16:creationId xmlns:a16="http://schemas.microsoft.com/office/drawing/2014/main" id="{1D10FC2C-6D91-4033-9B23-548918C6C743}"/>
              </a:ext>
            </a:extLst>
          </p:cNvPr>
          <p:cNvSpPr txBox="1"/>
          <p:nvPr/>
        </p:nvSpPr>
        <p:spPr>
          <a:xfrm>
            <a:off x="3085096" y="4235371"/>
            <a:ext cx="1857657" cy="276999"/>
          </a:xfrm>
          <a:prstGeom prst="rect">
            <a:avLst/>
          </a:prstGeom>
          <a:noFill/>
        </p:spPr>
        <p:txBody>
          <a:bodyPr wrap="square" rtlCol="0">
            <a:spAutoFit/>
          </a:bodyPr>
          <a:lstStyle/>
          <a:p>
            <a:pPr algn="ctr"/>
            <a:r>
              <a:rPr lang="en-US" sz="1200" b="1" dirty="0"/>
              <a:t>2-Phosphoglycerate</a:t>
            </a:r>
          </a:p>
        </p:txBody>
      </p:sp>
      <p:sp>
        <p:nvSpPr>
          <p:cNvPr id="81" name="TextBox 80">
            <a:extLst>
              <a:ext uri="{FF2B5EF4-FFF2-40B4-BE49-F238E27FC236}">
                <a16:creationId xmlns:a16="http://schemas.microsoft.com/office/drawing/2014/main" id="{64F08F6A-BC78-4D78-A5D6-09A8DC41349B}"/>
              </a:ext>
            </a:extLst>
          </p:cNvPr>
          <p:cNvSpPr txBox="1"/>
          <p:nvPr/>
        </p:nvSpPr>
        <p:spPr>
          <a:xfrm>
            <a:off x="6724038" y="4259123"/>
            <a:ext cx="1857657" cy="276999"/>
          </a:xfrm>
          <a:prstGeom prst="rect">
            <a:avLst/>
          </a:prstGeom>
          <a:noFill/>
        </p:spPr>
        <p:txBody>
          <a:bodyPr wrap="square" rtlCol="0">
            <a:spAutoFit/>
          </a:bodyPr>
          <a:lstStyle/>
          <a:p>
            <a:pPr algn="ctr"/>
            <a:r>
              <a:rPr lang="en-US" sz="1200" b="1" dirty="0"/>
              <a:t>1,3-Bisphosphoglycerate</a:t>
            </a:r>
          </a:p>
        </p:txBody>
      </p:sp>
      <p:grpSp>
        <p:nvGrpSpPr>
          <p:cNvPr id="212" name="Group 211">
            <a:extLst>
              <a:ext uri="{FF2B5EF4-FFF2-40B4-BE49-F238E27FC236}">
                <a16:creationId xmlns:a16="http://schemas.microsoft.com/office/drawing/2014/main" id="{6344CBCE-79E5-4FB6-B049-B6EEA392D27C}"/>
              </a:ext>
            </a:extLst>
          </p:cNvPr>
          <p:cNvGrpSpPr/>
          <p:nvPr/>
        </p:nvGrpSpPr>
        <p:grpSpPr>
          <a:xfrm>
            <a:off x="6563623" y="2974587"/>
            <a:ext cx="274701" cy="307777"/>
            <a:chOff x="827562" y="3279725"/>
            <a:chExt cx="274701" cy="307777"/>
          </a:xfrm>
        </p:grpSpPr>
        <p:sp>
          <p:nvSpPr>
            <p:cNvPr id="213" name="Oval 212">
              <a:extLst>
                <a:ext uri="{FF2B5EF4-FFF2-40B4-BE49-F238E27FC236}">
                  <a16:creationId xmlns:a16="http://schemas.microsoft.com/office/drawing/2014/main" id="{755410BF-F747-49E6-820C-10CCEE3F7C12}"/>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a:extLst>
                <a:ext uri="{FF2B5EF4-FFF2-40B4-BE49-F238E27FC236}">
                  <a16:creationId xmlns:a16="http://schemas.microsoft.com/office/drawing/2014/main" id="{21B2FF05-0E05-41F1-B6DF-7DE5E3C4DAFF}"/>
                </a:ext>
              </a:extLst>
            </p:cNvPr>
            <p:cNvSpPr txBox="1"/>
            <p:nvPr/>
          </p:nvSpPr>
          <p:spPr>
            <a:xfrm>
              <a:off x="827562" y="3279725"/>
              <a:ext cx="274701" cy="307777"/>
            </a:xfrm>
            <a:prstGeom prst="rect">
              <a:avLst/>
            </a:prstGeom>
            <a:noFill/>
          </p:spPr>
          <p:txBody>
            <a:bodyPr wrap="square" rtlCol="0">
              <a:spAutoFit/>
            </a:bodyPr>
            <a:lstStyle/>
            <a:p>
              <a:r>
                <a:rPr lang="en-US" sz="1400" b="1" dirty="0"/>
                <a:t>7</a:t>
              </a:r>
            </a:p>
          </p:txBody>
        </p:sp>
      </p:grpSp>
      <p:grpSp>
        <p:nvGrpSpPr>
          <p:cNvPr id="215" name="Group 214">
            <a:extLst>
              <a:ext uri="{FF2B5EF4-FFF2-40B4-BE49-F238E27FC236}">
                <a16:creationId xmlns:a16="http://schemas.microsoft.com/office/drawing/2014/main" id="{D0F37F14-989C-439B-9DB4-D7D3A10380B5}"/>
              </a:ext>
            </a:extLst>
          </p:cNvPr>
          <p:cNvGrpSpPr/>
          <p:nvPr/>
        </p:nvGrpSpPr>
        <p:grpSpPr>
          <a:xfrm>
            <a:off x="4698790" y="2909910"/>
            <a:ext cx="274701" cy="307777"/>
            <a:chOff x="827562" y="3279725"/>
            <a:chExt cx="274701" cy="307777"/>
          </a:xfrm>
        </p:grpSpPr>
        <p:sp>
          <p:nvSpPr>
            <p:cNvPr id="216" name="Oval 215">
              <a:extLst>
                <a:ext uri="{FF2B5EF4-FFF2-40B4-BE49-F238E27FC236}">
                  <a16:creationId xmlns:a16="http://schemas.microsoft.com/office/drawing/2014/main" id="{BA2214DC-D054-4BEF-9060-438C10A613C0}"/>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126F2A98-F97D-4599-8905-EE6D84F3F95B}"/>
                </a:ext>
              </a:extLst>
            </p:cNvPr>
            <p:cNvSpPr txBox="1"/>
            <p:nvPr/>
          </p:nvSpPr>
          <p:spPr>
            <a:xfrm>
              <a:off x="827562" y="3279725"/>
              <a:ext cx="274701" cy="307777"/>
            </a:xfrm>
            <a:prstGeom prst="rect">
              <a:avLst/>
            </a:prstGeom>
            <a:noFill/>
          </p:spPr>
          <p:txBody>
            <a:bodyPr wrap="square" rtlCol="0">
              <a:spAutoFit/>
            </a:bodyPr>
            <a:lstStyle/>
            <a:p>
              <a:r>
                <a:rPr lang="en-US" sz="1400" b="1" dirty="0"/>
                <a:t>8</a:t>
              </a:r>
            </a:p>
          </p:txBody>
        </p:sp>
      </p:grpSp>
      <p:grpSp>
        <p:nvGrpSpPr>
          <p:cNvPr id="218" name="Group 217">
            <a:extLst>
              <a:ext uri="{FF2B5EF4-FFF2-40B4-BE49-F238E27FC236}">
                <a16:creationId xmlns:a16="http://schemas.microsoft.com/office/drawing/2014/main" id="{BFEB0471-AE68-408D-BEDD-73FF2757808D}"/>
              </a:ext>
            </a:extLst>
          </p:cNvPr>
          <p:cNvGrpSpPr/>
          <p:nvPr/>
        </p:nvGrpSpPr>
        <p:grpSpPr>
          <a:xfrm>
            <a:off x="2968246" y="2957962"/>
            <a:ext cx="274701" cy="307777"/>
            <a:chOff x="827562" y="3279725"/>
            <a:chExt cx="274701" cy="307777"/>
          </a:xfrm>
        </p:grpSpPr>
        <p:sp>
          <p:nvSpPr>
            <p:cNvPr id="219" name="Oval 218">
              <a:extLst>
                <a:ext uri="{FF2B5EF4-FFF2-40B4-BE49-F238E27FC236}">
                  <a16:creationId xmlns:a16="http://schemas.microsoft.com/office/drawing/2014/main" id="{8D346E8A-AF46-4ADC-AA56-E7F06DD5BCD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a:extLst>
                <a:ext uri="{FF2B5EF4-FFF2-40B4-BE49-F238E27FC236}">
                  <a16:creationId xmlns:a16="http://schemas.microsoft.com/office/drawing/2014/main" id="{C426BECF-07B2-4DCC-99A4-29202DE49549}"/>
                </a:ext>
              </a:extLst>
            </p:cNvPr>
            <p:cNvSpPr txBox="1"/>
            <p:nvPr/>
          </p:nvSpPr>
          <p:spPr>
            <a:xfrm>
              <a:off x="827562" y="3279725"/>
              <a:ext cx="274701" cy="307777"/>
            </a:xfrm>
            <a:prstGeom prst="rect">
              <a:avLst/>
            </a:prstGeom>
            <a:noFill/>
          </p:spPr>
          <p:txBody>
            <a:bodyPr wrap="square" rtlCol="0">
              <a:spAutoFit/>
            </a:bodyPr>
            <a:lstStyle/>
            <a:p>
              <a:r>
                <a:rPr lang="en-US" sz="1400" b="1" dirty="0"/>
                <a:t>9</a:t>
              </a:r>
            </a:p>
          </p:txBody>
        </p:sp>
      </p:grpSp>
      <p:grpSp>
        <p:nvGrpSpPr>
          <p:cNvPr id="221" name="Group 220">
            <a:extLst>
              <a:ext uri="{FF2B5EF4-FFF2-40B4-BE49-F238E27FC236}">
                <a16:creationId xmlns:a16="http://schemas.microsoft.com/office/drawing/2014/main" id="{269163C4-7D2F-4B25-81D3-D2003180A493}"/>
              </a:ext>
            </a:extLst>
          </p:cNvPr>
          <p:cNvGrpSpPr/>
          <p:nvPr/>
        </p:nvGrpSpPr>
        <p:grpSpPr>
          <a:xfrm>
            <a:off x="1386970" y="2810034"/>
            <a:ext cx="427276" cy="523220"/>
            <a:chOff x="835726" y="3279725"/>
            <a:chExt cx="274701" cy="523220"/>
          </a:xfrm>
        </p:grpSpPr>
        <p:sp>
          <p:nvSpPr>
            <p:cNvPr id="222" name="Oval 221">
              <a:extLst>
                <a:ext uri="{FF2B5EF4-FFF2-40B4-BE49-F238E27FC236}">
                  <a16:creationId xmlns:a16="http://schemas.microsoft.com/office/drawing/2014/main" id="{D7378A57-DE36-4B22-A13F-07C78A7FBD5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a:extLst>
                <a:ext uri="{FF2B5EF4-FFF2-40B4-BE49-F238E27FC236}">
                  <a16:creationId xmlns:a16="http://schemas.microsoft.com/office/drawing/2014/main" id="{B1287DA2-5DA9-4FC1-8A1C-B6F62B57E2FF}"/>
                </a:ext>
              </a:extLst>
            </p:cNvPr>
            <p:cNvSpPr txBox="1"/>
            <p:nvPr/>
          </p:nvSpPr>
          <p:spPr>
            <a:xfrm>
              <a:off x="835726" y="3279725"/>
              <a:ext cx="274701" cy="523220"/>
            </a:xfrm>
            <a:prstGeom prst="rect">
              <a:avLst/>
            </a:prstGeom>
            <a:noFill/>
          </p:spPr>
          <p:txBody>
            <a:bodyPr wrap="square" rtlCol="0">
              <a:spAutoFit/>
            </a:bodyPr>
            <a:lstStyle/>
            <a:p>
              <a:r>
                <a:rPr lang="en-US" sz="1400" b="1" dirty="0"/>
                <a:t>10</a:t>
              </a:r>
            </a:p>
          </p:txBody>
        </p:sp>
      </p:grpSp>
      <p:pic>
        <p:nvPicPr>
          <p:cNvPr id="224" name="Picture 223" descr="A picture containing indoor, hanging, computer, table&#10;&#10;Description automatically generated">
            <a:extLst>
              <a:ext uri="{FF2B5EF4-FFF2-40B4-BE49-F238E27FC236}">
                <a16:creationId xmlns:a16="http://schemas.microsoft.com/office/drawing/2014/main" id="{5D480509-F84A-4781-BE63-191B40F1B3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482" t="73189" r="20177" b="3731"/>
          <a:stretch/>
        </p:blipFill>
        <p:spPr>
          <a:xfrm>
            <a:off x="7418464" y="1316603"/>
            <a:ext cx="488437" cy="980447"/>
          </a:xfrm>
          <a:prstGeom prst="rect">
            <a:avLst/>
          </a:prstGeom>
        </p:spPr>
      </p:pic>
      <p:sp>
        <p:nvSpPr>
          <p:cNvPr id="225" name="TextBox 224">
            <a:extLst>
              <a:ext uri="{FF2B5EF4-FFF2-40B4-BE49-F238E27FC236}">
                <a16:creationId xmlns:a16="http://schemas.microsoft.com/office/drawing/2014/main" id="{8067D292-B10A-4717-B159-25EEFF8587D3}"/>
              </a:ext>
            </a:extLst>
          </p:cNvPr>
          <p:cNvSpPr txBox="1"/>
          <p:nvPr/>
        </p:nvSpPr>
        <p:spPr>
          <a:xfrm>
            <a:off x="7824460" y="1474992"/>
            <a:ext cx="1202035" cy="461665"/>
          </a:xfrm>
          <a:prstGeom prst="rect">
            <a:avLst/>
          </a:prstGeom>
          <a:noFill/>
        </p:spPr>
        <p:txBody>
          <a:bodyPr wrap="square" rtlCol="0">
            <a:spAutoFit/>
          </a:bodyPr>
          <a:lstStyle/>
          <a:p>
            <a:pPr algn="ctr"/>
            <a:r>
              <a:rPr lang="en-US" sz="1200" b="1" dirty="0"/>
              <a:t>Glyceraldehyde 3-phosphate</a:t>
            </a:r>
          </a:p>
        </p:txBody>
      </p:sp>
      <p:sp>
        <p:nvSpPr>
          <p:cNvPr id="231" name="TextBox 230">
            <a:extLst>
              <a:ext uri="{FF2B5EF4-FFF2-40B4-BE49-F238E27FC236}">
                <a16:creationId xmlns:a16="http://schemas.microsoft.com/office/drawing/2014/main" id="{E9E7CB48-8F59-45FA-AB12-3C91EFD24CC9}"/>
              </a:ext>
            </a:extLst>
          </p:cNvPr>
          <p:cNvSpPr txBox="1"/>
          <p:nvPr/>
        </p:nvSpPr>
        <p:spPr>
          <a:xfrm>
            <a:off x="7412973" y="2484123"/>
            <a:ext cx="1781400" cy="646331"/>
          </a:xfrm>
          <a:prstGeom prst="rect">
            <a:avLst/>
          </a:prstGeom>
          <a:noFill/>
        </p:spPr>
        <p:txBody>
          <a:bodyPr wrap="square" rtlCol="0">
            <a:spAutoFit/>
          </a:bodyPr>
          <a:lstStyle/>
          <a:p>
            <a:pPr algn="ctr"/>
            <a:r>
              <a:rPr lang="en-US" sz="1200" b="1" i="1" dirty="0">
                <a:solidFill>
                  <a:schemeClr val="accent1">
                    <a:lumMod val="50000"/>
                  </a:schemeClr>
                </a:solidFill>
              </a:rPr>
              <a:t>Glyceraldehyde </a:t>
            </a:r>
          </a:p>
          <a:p>
            <a:pPr algn="ctr"/>
            <a:r>
              <a:rPr lang="en-US" sz="1200" b="1" i="1" dirty="0">
                <a:solidFill>
                  <a:schemeClr val="accent1">
                    <a:lumMod val="50000"/>
                  </a:schemeClr>
                </a:solidFill>
              </a:rPr>
              <a:t>3-phosphate Dehydrogenase</a:t>
            </a:r>
            <a:endParaRPr lang="en-US" sz="1100" b="1" baseline="30000" dirty="0">
              <a:solidFill>
                <a:schemeClr val="accent6">
                  <a:lumMod val="75000"/>
                </a:schemeClr>
              </a:solidFill>
            </a:endParaRPr>
          </a:p>
        </p:txBody>
      </p:sp>
      <p:sp>
        <p:nvSpPr>
          <p:cNvPr id="232" name="TextBox 231">
            <a:extLst>
              <a:ext uri="{FF2B5EF4-FFF2-40B4-BE49-F238E27FC236}">
                <a16:creationId xmlns:a16="http://schemas.microsoft.com/office/drawing/2014/main" id="{D9F0212E-DD98-42CF-8050-BA9ED9EFA9FC}"/>
              </a:ext>
            </a:extLst>
          </p:cNvPr>
          <p:cNvSpPr txBox="1"/>
          <p:nvPr/>
        </p:nvSpPr>
        <p:spPr>
          <a:xfrm>
            <a:off x="7154484" y="2236223"/>
            <a:ext cx="441146" cy="369332"/>
          </a:xfrm>
          <a:prstGeom prst="rect">
            <a:avLst/>
          </a:prstGeom>
          <a:noFill/>
        </p:spPr>
        <p:txBody>
          <a:bodyPr wrap="none" rtlCol="0">
            <a:spAutoFit/>
          </a:bodyPr>
          <a:lstStyle/>
          <a:p>
            <a:r>
              <a:rPr lang="en-US" sz="900" b="1" dirty="0">
                <a:solidFill>
                  <a:schemeClr val="accent6">
                    <a:lumMod val="50000"/>
                  </a:schemeClr>
                </a:solidFill>
              </a:rPr>
              <a:t>NAD</a:t>
            </a:r>
            <a:r>
              <a:rPr lang="en-US" sz="900" b="1" baseline="30000" dirty="0">
                <a:solidFill>
                  <a:schemeClr val="accent6">
                    <a:lumMod val="50000"/>
                  </a:schemeClr>
                </a:solidFill>
              </a:rPr>
              <a:t>+</a:t>
            </a:r>
          </a:p>
          <a:p>
            <a:r>
              <a:rPr lang="en-US" sz="900" b="1" dirty="0">
                <a:solidFill>
                  <a:schemeClr val="accent2">
                    <a:lumMod val="50000"/>
                  </a:schemeClr>
                </a:solidFill>
              </a:rPr>
              <a:t>Pi</a:t>
            </a:r>
          </a:p>
        </p:txBody>
      </p:sp>
      <p:grpSp>
        <p:nvGrpSpPr>
          <p:cNvPr id="209" name="Group 208">
            <a:extLst>
              <a:ext uri="{FF2B5EF4-FFF2-40B4-BE49-F238E27FC236}">
                <a16:creationId xmlns:a16="http://schemas.microsoft.com/office/drawing/2014/main" id="{20194AA2-7774-43F5-B902-4219F836DB76}"/>
              </a:ext>
            </a:extLst>
          </p:cNvPr>
          <p:cNvGrpSpPr/>
          <p:nvPr/>
        </p:nvGrpSpPr>
        <p:grpSpPr>
          <a:xfrm>
            <a:off x="8103657" y="2170906"/>
            <a:ext cx="274701" cy="307777"/>
            <a:chOff x="827562" y="3279725"/>
            <a:chExt cx="274701" cy="307777"/>
          </a:xfrm>
        </p:grpSpPr>
        <p:sp>
          <p:nvSpPr>
            <p:cNvPr id="210" name="Oval 209">
              <a:extLst>
                <a:ext uri="{FF2B5EF4-FFF2-40B4-BE49-F238E27FC236}">
                  <a16:creationId xmlns:a16="http://schemas.microsoft.com/office/drawing/2014/main" id="{8C9E2B74-57D3-4C2D-AF7B-8DBB1419C4EC}"/>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5280C76A-7A95-4E53-BFA1-ABDCAEB7275B}"/>
                </a:ext>
              </a:extLst>
            </p:cNvPr>
            <p:cNvSpPr txBox="1"/>
            <p:nvPr/>
          </p:nvSpPr>
          <p:spPr>
            <a:xfrm>
              <a:off x="827562" y="3279725"/>
              <a:ext cx="274701" cy="307777"/>
            </a:xfrm>
            <a:prstGeom prst="rect">
              <a:avLst/>
            </a:prstGeom>
            <a:noFill/>
          </p:spPr>
          <p:txBody>
            <a:bodyPr wrap="square" rtlCol="0">
              <a:spAutoFit/>
            </a:bodyPr>
            <a:lstStyle/>
            <a:p>
              <a:r>
                <a:rPr lang="en-US" sz="1400" b="1" dirty="0"/>
                <a:t>6</a:t>
              </a:r>
            </a:p>
          </p:txBody>
        </p:sp>
      </p:grpSp>
      <p:grpSp>
        <p:nvGrpSpPr>
          <p:cNvPr id="239" name="Group 238">
            <a:extLst>
              <a:ext uri="{FF2B5EF4-FFF2-40B4-BE49-F238E27FC236}">
                <a16:creationId xmlns:a16="http://schemas.microsoft.com/office/drawing/2014/main" id="{744E3E2B-16CE-4C68-892D-B1AD3869E402}"/>
              </a:ext>
            </a:extLst>
          </p:cNvPr>
          <p:cNvGrpSpPr/>
          <p:nvPr/>
        </p:nvGrpSpPr>
        <p:grpSpPr>
          <a:xfrm>
            <a:off x="3555291" y="3305205"/>
            <a:ext cx="1057196" cy="962823"/>
            <a:chOff x="3049678" y="3704377"/>
            <a:chExt cx="1057196" cy="962823"/>
          </a:xfrm>
        </p:grpSpPr>
        <p:pic>
          <p:nvPicPr>
            <p:cNvPr id="240" name="Picture 239" descr="A picture containing indoor, hanging, computer, table&#10;&#10;Description automatically generated">
              <a:extLst>
                <a:ext uri="{FF2B5EF4-FFF2-40B4-BE49-F238E27FC236}">
                  <a16:creationId xmlns:a16="http://schemas.microsoft.com/office/drawing/2014/main" id="{B470DDBA-E1E2-4280-BAEB-EF5C2A7B649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846" t="40886" r="65863" b="40846"/>
            <a:stretch/>
          </p:blipFill>
          <p:spPr>
            <a:xfrm>
              <a:off x="3215307" y="3859123"/>
              <a:ext cx="666630" cy="776062"/>
            </a:xfrm>
            <a:prstGeom prst="rect">
              <a:avLst/>
            </a:prstGeom>
          </p:spPr>
        </p:pic>
        <p:sp>
          <p:nvSpPr>
            <p:cNvPr id="241" name="Rectangle 240">
              <a:extLst>
                <a:ext uri="{FF2B5EF4-FFF2-40B4-BE49-F238E27FC236}">
                  <a16:creationId xmlns:a16="http://schemas.microsoft.com/office/drawing/2014/main" id="{C2B422EA-B420-4F6B-AADD-F2A62CB9B289}"/>
                </a:ext>
              </a:extLst>
            </p:cNvPr>
            <p:cNvSpPr/>
            <p:nvPr/>
          </p:nvSpPr>
          <p:spPr>
            <a:xfrm rot="1543199">
              <a:off x="3609915" y="3794127"/>
              <a:ext cx="398803" cy="18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a:extLst>
                <a:ext uri="{FF2B5EF4-FFF2-40B4-BE49-F238E27FC236}">
                  <a16:creationId xmlns:a16="http://schemas.microsoft.com/office/drawing/2014/main" id="{563BAAB0-0968-41E5-9268-DCBD36F48231}"/>
                </a:ext>
              </a:extLst>
            </p:cNvPr>
            <p:cNvSpPr/>
            <p:nvPr/>
          </p:nvSpPr>
          <p:spPr>
            <a:xfrm rot="1543199">
              <a:off x="3767313" y="445121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id="{659F39BA-9833-450E-9666-C2D3AF2D0AAB}"/>
                </a:ext>
              </a:extLst>
            </p:cNvPr>
            <p:cNvSpPr/>
            <p:nvPr/>
          </p:nvSpPr>
          <p:spPr>
            <a:xfrm rot="2812195">
              <a:off x="2987890" y="4247389"/>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C9A812A2-3F3C-49A4-A0AA-72864FA54577}"/>
                </a:ext>
              </a:extLst>
            </p:cNvPr>
            <p:cNvSpPr/>
            <p:nvPr/>
          </p:nvSpPr>
          <p:spPr>
            <a:xfrm rot="2812195">
              <a:off x="3000878" y="376616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E3D3D9E-74F4-4AA9-93DE-DBF45E65CE7B}"/>
              </a:ext>
            </a:extLst>
          </p:cNvPr>
          <p:cNvGrpSpPr/>
          <p:nvPr/>
        </p:nvGrpSpPr>
        <p:grpSpPr>
          <a:xfrm>
            <a:off x="1290857" y="1425323"/>
            <a:ext cx="6458781" cy="3502695"/>
            <a:chOff x="9452862" y="1347560"/>
            <a:chExt cx="6458781" cy="3502695"/>
          </a:xfrm>
        </p:grpSpPr>
        <p:sp>
          <p:nvSpPr>
            <p:cNvPr id="201" name="Rectangle 200">
              <a:extLst>
                <a:ext uri="{FF2B5EF4-FFF2-40B4-BE49-F238E27FC236}">
                  <a16:creationId xmlns:a16="http://schemas.microsoft.com/office/drawing/2014/main" id="{1EE888D2-E788-46AE-9620-9782D2D96124}"/>
                </a:ext>
              </a:extLst>
            </p:cNvPr>
            <p:cNvSpPr/>
            <p:nvPr/>
          </p:nvSpPr>
          <p:spPr>
            <a:xfrm>
              <a:off x="9452862" y="1347560"/>
              <a:ext cx="6458781" cy="3502695"/>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88EE7F6E-7158-4151-BA92-81E49E14ADA5}"/>
                </a:ext>
              </a:extLst>
            </p:cNvPr>
            <p:cNvSpPr/>
            <p:nvPr/>
          </p:nvSpPr>
          <p:spPr>
            <a:xfrm rot="19022951">
              <a:off x="12574613" y="2845327"/>
              <a:ext cx="347455" cy="419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a:extLst>
                <a:ext uri="{FF2B5EF4-FFF2-40B4-BE49-F238E27FC236}">
                  <a16:creationId xmlns:a16="http://schemas.microsoft.com/office/drawing/2014/main" id="{FD4C1056-2EEA-492D-9CE1-1108E453E01C}"/>
                </a:ext>
              </a:extLst>
            </p:cNvPr>
            <p:cNvGrpSpPr/>
            <p:nvPr/>
          </p:nvGrpSpPr>
          <p:grpSpPr>
            <a:xfrm>
              <a:off x="12408495" y="1565814"/>
              <a:ext cx="328777" cy="399721"/>
              <a:chOff x="12300995" y="22610"/>
              <a:chExt cx="327826" cy="418965"/>
            </a:xfrm>
          </p:grpSpPr>
          <p:sp>
            <p:nvSpPr>
              <p:cNvPr id="204" name="Oval 203">
                <a:extLst>
                  <a:ext uri="{FF2B5EF4-FFF2-40B4-BE49-F238E27FC236}">
                    <a16:creationId xmlns:a16="http://schemas.microsoft.com/office/drawing/2014/main" id="{C1A5D19D-A775-4A94-A375-4706561C7779}"/>
                  </a:ext>
                </a:extLst>
              </p:cNvPr>
              <p:cNvSpPr/>
              <p:nvPr/>
            </p:nvSpPr>
            <p:spPr>
              <a:xfrm>
                <a:off x="12300995" y="62518"/>
                <a:ext cx="327826" cy="354193"/>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3CEF5A87-16FA-4218-9F24-0010CA92801D}"/>
                  </a:ext>
                </a:extLst>
              </p:cNvPr>
              <p:cNvSpPr txBox="1"/>
              <p:nvPr/>
            </p:nvSpPr>
            <p:spPr>
              <a:xfrm>
                <a:off x="12315638" y="22610"/>
                <a:ext cx="274701" cy="418965"/>
              </a:xfrm>
              <a:prstGeom prst="rect">
                <a:avLst/>
              </a:prstGeom>
              <a:noFill/>
            </p:spPr>
            <p:txBody>
              <a:bodyPr wrap="square" rtlCol="0">
                <a:spAutoFit/>
              </a:bodyPr>
              <a:lstStyle/>
              <a:p>
                <a:r>
                  <a:rPr lang="en-US" sz="2000" b="1" dirty="0"/>
                  <a:t>9</a:t>
                </a:r>
              </a:p>
            </p:txBody>
          </p:sp>
        </p:grpSp>
        <p:sp>
          <p:nvSpPr>
            <p:cNvPr id="200" name="TextBox 199">
              <a:extLst>
                <a:ext uri="{FF2B5EF4-FFF2-40B4-BE49-F238E27FC236}">
                  <a16:creationId xmlns:a16="http://schemas.microsoft.com/office/drawing/2014/main" id="{B5F42BE5-4533-4C10-8D04-93A25B9DAF25}"/>
                </a:ext>
              </a:extLst>
            </p:cNvPr>
            <p:cNvSpPr txBox="1"/>
            <p:nvPr/>
          </p:nvSpPr>
          <p:spPr>
            <a:xfrm>
              <a:off x="9709784" y="4007925"/>
              <a:ext cx="2068067" cy="369332"/>
            </a:xfrm>
            <a:prstGeom prst="rect">
              <a:avLst/>
            </a:prstGeom>
            <a:noFill/>
          </p:spPr>
          <p:txBody>
            <a:bodyPr wrap="none" rtlCol="0">
              <a:spAutoFit/>
            </a:bodyPr>
            <a:lstStyle/>
            <a:p>
              <a:pPr algn="ctr"/>
              <a:r>
                <a:rPr lang="en-US" b="1" dirty="0"/>
                <a:t>2-Phosphoglycerate</a:t>
              </a:r>
            </a:p>
          </p:txBody>
        </p:sp>
        <p:sp>
          <p:nvSpPr>
            <p:cNvPr id="196" name="Rectangle 195">
              <a:extLst>
                <a:ext uri="{FF2B5EF4-FFF2-40B4-BE49-F238E27FC236}">
                  <a16:creationId xmlns:a16="http://schemas.microsoft.com/office/drawing/2014/main" id="{F440C164-36B5-4339-8DBF-66F7502EA942}"/>
                </a:ext>
              </a:extLst>
            </p:cNvPr>
            <p:cNvSpPr/>
            <p:nvPr/>
          </p:nvSpPr>
          <p:spPr>
            <a:xfrm rot="19022951">
              <a:off x="12974519" y="2872901"/>
              <a:ext cx="346450" cy="458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541229FB-84F9-4C37-95A1-45F5969B820D}"/>
                </a:ext>
              </a:extLst>
            </p:cNvPr>
            <p:cNvSpPr/>
            <p:nvPr/>
          </p:nvSpPr>
          <p:spPr>
            <a:xfrm>
              <a:off x="10325711" y="3771362"/>
              <a:ext cx="178955" cy="228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205">
              <a:extLst>
                <a:ext uri="{FF2B5EF4-FFF2-40B4-BE49-F238E27FC236}">
                  <a16:creationId xmlns:a16="http://schemas.microsoft.com/office/drawing/2014/main" id="{0B1033BA-9FD9-47F1-A776-526FD3CBA319}"/>
                </a:ext>
              </a:extLst>
            </p:cNvPr>
            <p:cNvGrpSpPr/>
            <p:nvPr/>
          </p:nvGrpSpPr>
          <p:grpSpPr>
            <a:xfrm rot="16200000" flipH="1">
              <a:off x="11920530" y="2676951"/>
              <a:ext cx="1242220" cy="1450261"/>
              <a:chOff x="6542076" y="4182515"/>
              <a:chExt cx="897146" cy="1025242"/>
            </a:xfrm>
          </p:grpSpPr>
          <p:sp>
            <p:nvSpPr>
              <p:cNvPr id="208" name="Rectangle 207">
                <a:extLst>
                  <a:ext uri="{FF2B5EF4-FFF2-40B4-BE49-F238E27FC236}">
                    <a16:creationId xmlns:a16="http://schemas.microsoft.com/office/drawing/2014/main" id="{F00D017E-1E9A-4EC3-ABD3-06271F075233}"/>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D0493101-7AA3-4798-BEB5-947C8C61ED39}"/>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7CB9000D-0BF2-4680-BFD8-E7AF01FF708A}"/>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136E0482-C541-427F-AA93-8A6DBD8945E1}"/>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4ABC40FA-D68F-4571-B287-EF277D0B0032}"/>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76BB5D24-A9E6-4EEF-A0A6-091D71D9F7BE}"/>
                </a:ext>
              </a:extLst>
            </p:cNvPr>
            <p:cNvSpPr txBox="1"/>
            <p:nvPr/>
          </p:nvSpPr>
          <p:spPr>
            <a:xfrm>
              <a:off x="13344611" y="4114976"/>
              <a:ext cx="2281458" cy="369332"/>
            </a:xfrm>
            <a:prstGeom prst="rect">
              <a:avLst/>
            </a:prstGeom>
            <a:noFill/>
          </p:spPr>
          <p:txBody>
            <a:bodyPr wrap="none" rtlCol="0">
              <a:spAutoFit/>
            </a:bodyPr>
            <a:lstStyle/>
            <a:p>
              <a:pPr algn="ctr"/>
              <a:r>
                <a:rPr lang="en-US" b="1" dirty="0"/>
                <a:t>Phosphoenolpyruvate</a:t>
              </a:r>
            </a:p>
          </p:txBody>
        </p:sp>
        <p:sp>
          <p:nvSpPr>
            <p:cNvPr id="197" name="TextBox 196">
              <a:extLst>
                <a:ext uri="{FF2B5EF4-FFF2-40B4-BE49-F238E27FC236}">
                  <a16:creationId xmlns:a16="http://schemas.microsoft.com/office/drawing/2014/main" id="{A5FB44CF-B31E-4535-AEB7-5A0948D49F3E}"/>
                </a:ext>
              </a:extLst>
            </p:cNvPr>
            <p:cNvSpPr txBox="1"/>
            <p:nvPr/>
          </p:nvSpPr>
          <p:spPr>
            <a:xfrm>
              <a:off x="12187425" y="2556171"/>
              <a:ext cx="975395" cy="369332"/>
            </a:xfrm>
            <a:prstGeom prst="rect">
              <a:avLst/>
            </a:prstGeom>
            <a:noFill/>
          </p:spPr>
          <p:txBody>
            <a:bodyPr wrap="none" rtlCol="0">
              <a:spAutoFit/>
            </a:bodyPr>
            <a:lstStyle/>
            <a:p>
              <a:pPr algn="ctr"/>
              <a:r>
                <a:rPr lang="en-US" b="1" i="1" dirty="0">
                  <a:solidFill>
                    <a:schemeClr val="accent1">
                      <a:lumMod val="50000"/>
                    </a:schemeClr>
                  </a:solidFill>
                </a:rPr>
                <a:t>Enolase</a:t>
              </a:r>
              <a:r>
                <a:rPr lang="en-US" b="1" dirty="0">
                  <a:solidFill>
                    <a:schemeClr val="accent6">
                      <a:lumMod val="75000"/>
                    </a:schemeClr>
                  </a:solidFill>
                </a:rPr>
                <a:t> </a:t>
              </a:r>
              <a:endParaRPr lang="en-US" b="1" baseline="30000" dirty="0">
                <a:solidFill>
                  <a:schemeClr val="accent6">
                    <a:lumMod val="75000"/>
                  </a:schemeClr>
                </a:solidFill>
              </a:endParaRPr>
            </a:p>
          </p:txBody>
        </p:sp>
        <p:sp>
          <p:nvSpPr>
            <p:cNvPr id="235" name="Rectangle 234">
              <a:extLst>
                <a:ext uri="{FF2B5EF4-FFF2-40B4-BE49-F238E27FC236}">
                  <a16:creationId xmlns:a16="http://schemas.microsoft.com/office/drawing/2014/main" id="{872C67DF-2947-4902-AB6F-39F942C77D40}"/>
                </a:ext>
              </a:extLst>
            </p:cNvPr>
            <p:cNvSpPr/>
            <p:nvPr/>
          </p:nvSpPr>
          <p:spPr>
            <a:xfrm>
              <a:off x="9656383" y="3617998"/>
              <a:ext cx="597523" cy="489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61">
              <p14:nvContentPartPr>
                <p14:cNvPr id="6" name="Ink 5">
                  <a:extLst>
                    <a:ext uri="{FF2B5EF4-FFF2-40B4-BE49-F238E27FC236}">
                      <a16:creationId xmlns:a16="http://schemas.microsoft.com/office/drawing/2014/main" id="{9D369CCC-88B3-4FD8-B13C-61805294FCBE}"/>
                    </a:ext>
                  </a:extLst>
                </p14:cNvPr>
                <p14:cNvContentPartPr/>
                <p14:nvPr/>
              </p14:nvContentPartPr>
              <p14:xfrm>
                <a:off x="13140059" y="3431518"/>
                <a:ext cx="30600" cy="54000"/>
              </p14:xfrm>
            </p:contentPart>
          </mc:Choice>
          <mc:Fallback xmlns="">
            <p:pic>
              <p:nvPicPr>
                <p:cNvPr id="6" name="Ink 5">
                  <a:extLst>
                    <a:ext uri="{FF2B5EF4-FFF2-40B4-BE49-F238E27FC236}">
                      <a16:creationId xmlns:a16="http://schemas.microsoft.com/office/drawing/2014/main" id="{9D369CCC-88B3-4FD8-B13C-61805294FCBE}"/>
                    </a:ext>
                  </a:extLst>
                </p:cNvPr>
                <p:cNvPicPr/>
                <p:nvPr/>
              </p:nvPicPr>
              <p:blipFill>
                <a:blip r:embed="rId62"/>
                <a:stretch>
                  <a:fillRect/>
                </a:stretch>
              </p:blipFill>
              <p:spPr>
                <a:xfrm>
                  <a:off x="13131419" y="3422878"/>
                  <a:ext cx="48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 name="Ink 8">
                  <a:extLst>
                    <a:ext uri="{FF2B5EF4-FFF2-40B4-BE49-F238E27FC236}">
                      <a16:creationId xmlns:a16="http://schemas.microsoft.com/office/drawing/2014/main" id="{B4BBB16B-4336-476B-B213-8B4BD88E7D8B}"/>
                    </a:ext>
                  </a:extLst>
                </p14:cNvPr>
                <p14:cNvContentPartPr/>
                <p14:nvPr/>
              </p14:nvContentPartPr>
              <p14:xfrm>
                <a:off x="13131059" y="3399478"/>
                <a:ext cx="234720" cy="158760"/>
              </p14:xfrm>
            </p:contentPart>
          </mc:Choice>
          <mc:Fallback xmlns="">
            <p:pic>
              <p:nvPicPr>
                <p:cNvPr id="9" name="Ink 8">
                  <a:extLst>
                    <a:ext uri="{FF2B5EF4-FFF2-40B4-BE49-F238E27FC236}">
                      <a16:creationId xmlns:a16="http://schemas.microsoft.com/office/drawing/2014/main" id="{B4BBB16B-4336-476B-B213-8B4BD88E7D8B}"/>
                    </a:ext>
                  </a:extLst>
                </p:cNvPr>
                <p:cNvPicPr/>
                <p:nvPr/>
              </p:nvPicPr>
              <p:blipFill>
                <a:blip r:embed="rId64"/>
                <a:stretch>
                  <a:fillRect/>
                </a:stretch>
              </p:blipFill>
              <p:spPr>
                <a:xfrm>
                  <a:off x="13122419" y="3390478"/>
                  <a:ext cx="252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 name="Ink 13">
                  <a:extLst>
                    <a:ext uri="{FF2B5EF4-FFF2-40B4-BE49-F238E27FC236}">
                      <a16:creationId xmlns:a16="http://schemas.microsoft.com/office/drawing/2014/main" id="{908374E8-7AB6-450F-BD00-2C2A55B6187F}"/>
                    </a:ext>
                  </a:extLst>
                </p14:cNvPr>
                <p14:cNvContentPartPr/>
                <p14:nvPr/>
              </p14:nvContentPartPr>
              <p14:xfrm>
                <a:off x="13099019" y="3548158"/>
                <a:ext cx="77040" cy="61200"/>
              </p14:xfrm>
            </p:contentPart>
          </mc:Choice>
          <mc:Fallback xmlns="">
            <p:pic>
              <p:nvPicPr>
                <p:cNvPr id="14" name="Ink 13">
                  <a:extLst>
                    <a:ext uri="{FF2B5EF4-FFF2-40B4-BE49-F238E27FC236}">
                      <a16:creationId xmlns:a16="http://schemas.microsoft.com/office/drawing/2014/main" id="{908374E8-7AB6-450F-BD00-2C2A55B6187F}"/>
                    </a:ext>
                  </a:extLst>
                </p:cNvPr>
                <p:cNvPicPr/>
                <p:nvPr/>
              </p:nvPicPr>
              <p:blipFill>
                <a:blip r:embed="rId66"/>
                <a:stretch>
                  <a:fillRect/>
                </a:stretch>
              </p:blipFill>
              <p:spPr>
                <a:xfrm>
                  <a:off x="13090019" y="3539158"/>
                  <a:ext cx="94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3" name="Ink 32">
                  <a:extLst>
                    <a:ext uri="{FF2B5EF4-FFF2-40B4-BE49-F238E27FC236}">
                      <a16:creationId xmlns:a16="http://schemas.microsoft.com/office/drawing/2014/main" id="{22091552-AAB2-4E61-98D4-68673786D065}"/>
                    </a:ext>
                  </a:extLst>
                </p14:cNvPr>
                <p14:cNvContentPartPr/>
                <p14:nvPr/>
              </p14:nvContentPartPr>
              <p14:xfrm>
                <a:off x="13101539" y="3639958"/>
                <a:ext cx="360" cy="360"/>
              </p14:xfrm>
            </p:contentPart>
          </mc:Choice>
          <mc:Fallback xmlns="">
            <p:pic>
              <p:nvPicPr>
                <p:cNvPr id="33" name="Ink 32">
                  <a:extLst>
                    <a:ext uri="{FF2B5EF4-FFF2-40B4-BE49-F238E27FC236}">
                      <a16:creationId xmlns:a16="http://schemas.microsoft.com/office/drawing/2014/main" id="{22091552-AAB2-4E61-98D4-68673786D065}"/>
                    </a:ext>
                  </a:extLst>
                </p:cNvPr>
                <p:cNvPicPr/>
                <p:nvPr/>
              </p:nvPicPr>
              <p:blipFill>
                <a:blip r:embed="rId25"/>
                <a:stretch>
                  <a:fillRect/>
                </a:stretch>
              </p:blipFill>
              <p:spPr>
                <a:xfrm>
                  <a:off x="13092539" y="363131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Ink 40">
                  <a:extLst>
                    <a:ext uri="{FF2B5EF4-FFF2-40B4-BE49-F238E27FC236}">
                      <a16:creationId xmlns:a16="http://schemas.microsoft.com/office/drawing/2014/main" id="{B87051B5-F5D3-43C1-A21E-AC05AD2E287C}"/>
                    </a:ext>
                  </a:extLst>
                </p14:cNvPr>
                <p14:cNvContentPartPr/>
                <p14:nvPr/>
              </p14:nvContentPartPr>
              <p14:xfrm>
                <a:off x="13084259" y="3560758"/>
                <a:ext cx="14400" cy="79560"/>
              </p14:xfrm>
            </p:contentPart>
          </mc:Choice>
          <mc:Fallback xmlns="">
            <p:pic>
              <p:nvPicPr>
                <p:cNvPr id="41" name="Ink 40">
                  <a:extLst>
                    <a:ext uri="{FF2B5EF4-FFF2-40B4-BE49-F238E27FC236}">
                      <a16:creationId xmlns:a16="http://schemas.microsoft.com/office/drawing/2014/main" id="{B87051B5-F5D3-43C1-A21E-AC05AD2E287C}"/>
                    </a:ext>
                  </a:extLst>
                </p:cNvPr>
                <p:cNvPicPr/>
                <p:nvPr/>
              </p:nvPicPr>
              <p:blipFill>
                <a:blip r:embed="rId69"/>
                <a:stretch>
                  <a:fillRect/>
                </a:stretch>
              </p:blipFill>
              <p:spPr>
                <a:xfrm>
                  <a:off x="13075619" y="3551758"/>
                  <a:ext cx="32040" cy="97200"/>
                </a:xfrm>
                <a:prstGeom prst="rect">
                  <a:avLst/>
                </a:prstGeom>
              </p:spPr>
            </p:pic>
          </mc:Fallback>
        </mc:AlternateContent>
        <p:grpSp>
          <p:nvGrpSpPr>
            <p:cNvPr id="51" name="Group 50">
              <a:extLst>
                <a:ext uri="{FF2B5EF4-FFF2-40B4-BE49-F238E27FC236}">
                  <a16:creationId xmlns:a16="http://schemas.microsoft.com/office/drawing/2014/main" id="{DBB8294F-705C-462C-B78D-008ABDFE2258}"/>
                </a:ext>
              </a:extLst>
            </p:cNvPr>
            <p:cNvGrpSpPr/>
            <p:nvPr/>
          </p:nvGrpSpPr>
          <p:grpSpPr>
            <a:xfrm>
              <a:off x="13092179" y="3431878"/>
              <a:ext cx="119160" cy="211680"/>
              <a:chOff x="13261765" y="2604640"/>
              <a:chExt cx="119160" cy="211680"/>
            </a:xfrm>
          </p:grpSpPr>
          <mc:AlternateContent xmlns:mc="http://schemas.openxmlformats.org/markup-compatibility/2006" xmlns:p14="http://schemas.microsoft.com/office/powerpoint/2010/main">
            <mc:Choice Requires="p14">
              <p:contentPart p14:bwMode="auto" r:id="rId70">
                <p14:nvContentPartPr>
                  <p14:cNvPr id="10" name="Ink 9">
                    <a:extLst>
                      <a:ext uri="{FF2B5EF4-FFF2-40B4-BE49-F238E27FC236}">
                        <a16:creationId xmlns:a16="http://schemas.microsoft.com/office/drawing/2014/main" id="{B8DCC9A1-E7B7-48F1-A547-947EB19E5477}"/>
                      </a:ext>
                    </a:extLst>
                  </p14:cNvPr>
                  <p14:cNvContentPartPr/>
                  <p14:nvPr/>
                </p14:nvContentPartPr>
                <p14:xfrm>
                  <a:off x="13267885" y="2604640"/>
                  <a:ext cx="61200" cy="141480"/>
                </p14:xfrm>
              </p:contentPart>
            </mc:Choice>
            <mc:Fallback xmlns="">
              <p:pic>
                <p:nvPicPr>
                  <p:cNvPr id="10" name="Ink 9">
                    <a:extLst>
                      <a:ext uri="{FF2B5EF4-FFF2-40B4-BE49-F238E27FC236}">
                        <a16:creationId xmlns:a16="http://schemas.microsoft.com/office/drawing/2014/main" id="{B8DCC9A1-E7B7-48F1-A547-947EB19E5477}"/>
                      </a:ext>
                    </a:extLst>
                  </p:cNvPr>
                  <p:cNvPicPr/>
                  <p:nvPr/>
                </p:nvPicPr>
                <p:blipFill>
                  <a:blip r:embed="rId71"/>
                  <a:stretch>
                    <a:fillRect/>
                  </a:stretch>
                </p:blipFill>
                <p:spPr>
                  <a:xfrm>
                    <a:off x="13259245" y="2596000"/>
                    <a:ext cx="78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 name="Ink 10">
                    <a:extLst>
                      <a:ext uri="{FF2B5EF4-FFF2-40B4-BE49-F238E27FC236}">
                        <a16:creationId xmlns:a16="http://schemas.microsoft.com/office/drawing/2014/main" id="{11528D6B-61BC-48B1-909D-5E25C66C695A}"/>
                      </a:ext>
                    </a:extLst>
                  </p14:cNvPr>
                  <p14:cNvContentPartPr/>
                  <p14:nvPr/>
                </p14:nvContentPartPr>
                <p14:xfrm>
                  <a:off x="13274365" y="2790760"/>
                  <a:ext cx="360" cy="360"/>
                </p14:xfrm>
              </p:contentPart>
            </mc:Choice>
            <mc:Fallback xmlns="">
              <p:pic>
                <p:nvPicPr>
                  <p:cNvPr id="11" name="Ink 10">
                    <a:extLst>
                      <a:ext uri="{FF2B5EF4-FFF2-40B4-BE49-F238E27FC236}">
                        <a16:creationId xmlns:a16="http://schemas.microsoft.com/office/drawing/2014/main" id="{11528D6B-61BC-48B1-909D-5E25C66C695A}"/>
                      </a:ext>
                    </a:extLst>
                  </p:cNvPr>
                  <p:cNvPicPr/>
                  <p:nvPr/>
                </p:nvPicPr>
                <p:blipFill>
                  <a:blip r:embed="rId25"/>
                  <a:stretch>
                    <a:fillRect/>
                  </a:stretch>
                </p:blipFill>
                <p:spPr>
                  <a:xfrm>
                    <a:off x="13265725" y="27817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2" name="Ink 11">
                    <a:extLst>
                      <a:ext uri="{FF2B5EF4-FFF2-40B4-BE49-F238E27FC236}">
                        <a16:creationId xmlns:a16="http://schemas.microsoft.com/office/drawing/2014/main" id="{9BCA95F2-CCE2-4822-ABCF-F0F3418711AC}"/>
                      </a:ext>
                    </a:extLst>
                  </p14:cNvPr>
                  <p14:cNvContentPartPr/>
                  <p14:nvPr/>
                </p14:nvContentPartPr>
                <p14:xfrm>
                  <a:off x="13274365" y="2765200"/>
                  <a:ext cx="360" cy="360"/>
                </p14:xfrm>
              </p:contentPart>
            </mc:Choice>
            <mc:Fallback xmlns="">
              <p:pic>
                <p:nvPicPr>
                  <p:cNvPr id="12" name="Ink 11">
                    <a:extLst>
                      <a:ext uri="{FF2B5EF4-FFF2-40B4-BE49-F238E27FC236}">
                        <a16:creationId xmlns:a16="http://schemas.microsoft.com/office/drawing/2014/main" id="{9BCA95F2-CCE2-4822-ABCF-F0F3418711AC}"/>
                      </a:ext>
                    </a:extLst>
                  </p:cNvPr>
                  <p:cNvPicPr/>
                  <p:nvPr/>
                </p:nvPicPr>
                <p:blipFill>
                  <a:blip r:embed="rId25"/>
                  <a:stretch>
                    <a:fillRect/>
                  </a:stretch>
                </p:blipFill>
                <p:spPr>
                  <a:xfrm>
                    <a:off x="13265725" y="2756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6" name="Ink 15">
                    <a:extLst>
                      <a:ext uri="{FF2B5EF4-FFF2-40B4-BE49-F238E27FC236}">
                        <a16:creationId xmlns:a16="http://schemas.microsoft.com/office/drawing/2014/main" id="{0542685B-4D96-422F-88C3-70C2E5DCD9CA}"/>
                      </a:ext>
                    </a:extLst>
                  </p14:cNvPr>
                  <p14:cNvContentPartPr/>
                  <p14:nvPr/>
                </p14:nvContentPartPr>
                <p14:xfrm>
                  <a:off x="13277605" y="2709040"/>
                  <a:ext cx="103320" cy="88200"/>
                </p14:xfrm>
              </p:contentPart>
            </mc:Choice>
            <mc:Fallback xmlns="">
              <p:pic>
                <p:nvPicPr>
                  <p:cNvPr id="16" name="Ink 15">
                    <a:extLst>
                      <a:ext uri="{FF2B5EF4-FFF2-40B4-BE49-F238E27FC236}">
                        <a16:creationId xmlns:a16="http://schemas.microsoft.com/office/drawing/2014/main" id="{0542685B-4D96-422F-88C3-70C2E5DCD9CA}"/>
                      </a:ext>
                    </a:extLst>
                  </p:cNvPr>
                  <p:cNvPicPr/>
                  <p:nvPr/>
                </p:nvPicPr>
                <p:blipFill>
                  <a:blip r:embed="rId75"/>
                  <a:stretch>
                    <a:fillRect/>
                  </a:stretch>
                </p:blipFill>
                <p:spPr>
                  <a:xfrm>
                    <a:off x="13268965" y="2700400"/>
                    <a:ext cx="120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7" name="Ink 16">
                    <a:extLst>
                      <a:ext uri="{FF2B5EF4-FFF2-40B4-BE49-F238E27FC236}">
                        <a16:creationId xmlns:a16="http://schemas.microsoft.com/office/drawing/2014/main" id="{D21C4538-5ED6-49D2-96BC-933ED3B308AA}"/>
                      </a:ext>
                    </a:extLst>
                  </p14:cNvPr>
                  <p14:cNvContentPartPr/>
                  <p14:nvPr/>
                </p14:nvContentPartPr>
                <p14:xfrm>
                  <a:off x="13302805" y="2718760"/>
                  <a:ext cx="61920" cy="65880"/>
                </p14:xfrm>
              </p:contentPart>
            </mc:Choice>
            <mc:Fallback xmlns="">
              <p:pic>
                <p:nvPicPr>
                  <p:cNvPr id="17" name="Ink 16">
                    <a:extLst>
                      <a:ext uri="{FF2B5EF4-FFF2-40B4-BE49-F238E27FC236}">
                        <a16:creationId xmlns:a16="http://schemas.microsoft.com/office/drawing/2014/main" id="{D21C4538-5ED6-49D2-96BC-933ED3B308AA}"/>
                      </a:ext>
                    </a:extLst>
                  </p:cNvPr>
                  <p:cNvPicPr/>
                  <p:nvPr/>
                </p:nvPicPr>
                <p:blipFill>
                  <a:blip r:embed="rId77"/>
                  <a:stretch>
                    <a:fillRect/>
                  </a:stretch>
                </p:blipFill>
                <p:spPr>
                  <a:xfrm>
                    <a:off x="13294165" y="2709760"/>
                    <a:ext cx="79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9" name="Ink 18">
                    <a:extLst>
                      <a:ext uri="{FF2B5EF4-FFF2-40B4-BE49-F238E27FC236}">
                        <a16:creationId xmlns:a16="http://schemas.microsoft.com/office/drawing/2014/main" id="{B7CC0730-2223-481C-B2C1-98CBDC844209}"/>
                      </a:ext>
                    </a:extLst>
                  </p14:cNvPr>
                  <p14:cNvContentPartPr/>
                  <p14:nvPr/>
                </p14:nvContentPartPr>
                <p14:xfrm>
                  <a:off x="13268245" y="2806240"/>
                  <a:ext cx="360" cy="360"/>
                </p14:xfrm>
              </p:contentPart>
            </mc:Choice>
            <mc:Fallback xmlns="">
              <p:pic>
                <p:nvPicPr>
                  <p:cNvPr id="19" name="Ink 18">
                    <a:extLst>
                      <a:ext uri="{FF2B5EF4-FFF2-40B4-BE49-F238E27FC236}">
                        <a16:creationId xmlns:a16="http://schemas.microsoft.com/office/drawing/2014/main" id="{B7CC0730-2223-481C-B2C1-98CBDC844209}"/>
                      </a:ext>
                    </a:extLst>
                  </p:cNvPr>
                  <p:cNvPicPr/>
                  <p:nvPr/>
                </p:nvPicPr>
                <p:blipFill>
                  <a:blip r:embed="rId25"/>
                  <a:stretch>
                    <a:fillRect/>
                  </a:stretch>
                </p:blipFill>
                <p:spPr>
                  <a:xfrm>
                    <a:off x="13259245" y="2797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1" name="Ink 20">
                    <a:extLst>
                      <a:ext uri="{FF2B5EF4-FFF2-40B4-BE49-F238E27FC236}">
                        <a16:creationId xmlns:a16="http://schemas.microsoft.com/office/drawing/2014/main" id="{FF5EE88F-EB96-4C3C-B115-041CE4DC5596}"/>
                      </a:ext>
                    </a:extLst>
                  </p14:cNvPr>
                  <p14:cNvContentPartPr/>
                  <p14:nvPr/>
                </p14:nvContentPartPr>
                <p14:xfrm>
                  <a:off x="13271125" y="2806240"/>
                  <a:ext cx="360" cy="360"/>
                </p14:xfrm>
              </p:contentPart>
            </mc:Choice>
            <mc:Fallback xmlns="">
              <p:pic>
                <p:nvPicPr>
                  <p:cNvPr id="21" name="Ink 20">
                    <a:extLst>
                      <a:ext uri="{FF2B5EF4-FFF2-40B4-BE49-F238E27FC236}">
                        <a16:creationId xmlns:a16="http://schemas.microsoft.com/office/drawing/2014/main" id="{FF5EE88F-EB96-4C3C-B115-041CE4DC5596}"/>
                      </a:ext>
                    </a:extLst>
                  </p:cNvPr>
                  <p:cNvPicPr/>
                  <p:nvPr/>
                </p:nvPicPr>
                <p:blipFill>
                  <a:blip r:embed="rId25"/>
                  <a:stretch>
                    <a:fillRect/>
                  </a:stretch>
                </p:blipFill>
                <p:spPr>
                  <a:xfrm>
                    <a:off x="13262125" y="2797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 name="Ink 22">
                    <a:extLst>
                      <a:ext uri="{FF2B5EF4-FFF2-40B4-BE49-F238E27FC236}">
                        <a16:creationId xmlns:a16="http://schemas.microsoft.com/office/drawing/2014/main" id="{1CA2C34C-E60F-4EB1-8B2C-7E66A3250CD2}"/>
                      </a:ext>
                    </a:extLst>
                  </p14:cNvPr>
                  <p14:cNvContentPartPr/>
                  <p14:nvPr/>
                </p14:nvContentPartPr>
                <p14:xfrm>
                  <a:off x="13280845" y="2809480"/>
                  <a:ext cx="360" cy="360"/>
                </p14:xfrm>
              </p:contentPart>
            </mc:Choice>
            <mc:Fallback xmlns="">
              <p:pic>
                <p:nvPicPr>
                  <p:cNvPr id="23" name="Ink 22">
                    <a:extLst>
                      <a:ext uri="{FF2B5EF4-FFF2-40B4-BE49-F238E27FC236}">
                        <a16:creationId xmlns:a16="http://schemas.microsoft.com/office/drawing/2014/main" id="{1CA2C34C-E60F-4EB1-8B2C-7E66A3250CD2}"/>
                      </a:ext>
                    </a:extLst>
                  </p:cNvPr>
                  <p:cNvPicPr/>
                  <p:nvPr/>
                </p:nvPicPr>
                <p:blipFill>
                  <a:blip r:embed="rId25"/>
                  <a:stretch>
                    <a:fillRect/>
                  </a:stretch>
                </p:blipFill>
                <p:spPr>
                  <a:xfrm>
                    <a:off x="13271845" y="2800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5" name="Ink 24">
                    <a:extLst>
                      <a:ext uri="{FF2B5EF4-FFF2-40B4-BE49-F238E27FC236}">
                        <a16:creationId xmlns:a16="http://schemas.microsoft.com/office/drawing/2014/main" id="{126A8484-D2B1-4706-8EE3-18C1D2533826}"/>
                      </a:ext>
                    </a:extLst>
                  </p14:cNvPr>
                  <p14:cNvContentPartPr/>
                  <p14:nvPr/>
                </p14:nvContentPartPr>
                <p14:xfrm>
                  <a:off x="13290205" y="2793640"/>
                  <a:ext cx="360" cy="360"/>
                </p14:xfrm>
              </p:contentPart>
            </mc:Choice>
            <mc:Fallback xmlns="">
              <p:pic>
                <p:nvPicPr>
                  <p:cNvPr id="25" name="Ink 24">
                    <a:extLst>
                      <a:ext uri="{FF2B5EF4-FFF2-40B4-BE49-F238E27FC236}">
                        <a16:creationId xmlns:a16="http://schemas.microsoft.com/office/drawing/2014/main" id="{126A8484-D2B1-4706-8EE3-18C1D2533826}"/>
                      </a:ext>
                    </a:extLst>
                  </p:cNvPr>
                  <p:cNvPicPr/>
                  <p:nvPr/>
                </p:nvPicPr>
                <p:blipFill>
                  <a:blip r:embed="rId25"/>
                  <a:stretch>
                    <a:fillRect/>
                  </a:stretch>
                </p:blipFill>
                <p:spPr>
                  <a:xfrm>
                    <a:off x="1328156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7" name="Ink 26">
                    <a:extLst>
                      <a:ext uri="{FF2B5EF4-FFF2-40B4-BE49-F238E27FC236}">
                        <a16:creationId xmlns:a16="http://schemas.microsoft.com/office/drawing/2014/main" id="{97F6D85E-5D68-4A1F-A020-2DB9353E4452}"/>
                      </a:ext>
                    </a:extLst>
                  </p14:cNvPr>
                  <p14:cNvContentPartPr/>
                  <p14:nvPr/>
                </p14:nvContentPartPr>
                <p14:xfrm>
                  <a:off x="13290205" y="2803360"/>
                  <a:ext cx="360" cy="360"/>
                </p14:xfrm>
              </p:contentPart>
            </mc:Choice>
            <mc:Fallback xmlns="">
              <p:pic>
                <p:nvPicPr>
                  <p:cNvPr id="27" name="Ink 26">
                    <a:extLst>
                      <a:ext uri="{FF2B5EF4-FFF2-40B4-BE49-F238E27FC236}">
                        <a16:creationId xmlns:a16="http://schemas.microsoft.com/office/drawing/2014/main" id="{97F6D85E-5D68-4A1F-A020-2DB9353E4452}"/>
                      </a:ext>
                    </a:extLst>
                  </p:cNvPr>
                  <p:cNvPicPr/>
                  <p:nvPr/>
                </p:nvPicPr>
                <p:blipFill>
                  <a:blip r:embed="rId25"/>
                  <a:stretch>
                    <a:fillRect/>
                  </a:stretch>
                </p:blipFill>
                <p:spPr>
                  <a:xfrm>
                    <a:off x="13281565" y="27943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9" name="Ink 28">
                    <a:extLst>
                      <a:ext uri="{FF2B5EF4-FFF2-40B4-BE49-F238E27FC236}">
                        <a16:creationId xmlns:a16="http://schemas.microsoft.com/office/drawing/2014/main" id="{6264F396-87B4-4B37-9B8A-A62702738041}"/>
                      </a:ext>
                    </a:extLst>
                  </p14:cNvPr>
                  <p14:cNvContentPartPr/>
                  <p14:nvPr/>
                </p14:nvContentPartPr>
                <p14:xfrm>
                  <a:off x="13296685" y="2793640"/>
                  <a:ext cx="360" cy="360"/>
                </p14:xfrm>
              </p:contentPart>
            </mc:Choice>
            <mc:Fallback xmlns="">
              <p:pic>
                <p:nvPicPr>
                  <p:cNvPr id="29" name="Ink 28">
                    <a:extLst>
                      <a:ext uri="{FF2B5EF4-FFF2-40B4-BE49-F238E27FC236}">
                        <a16:creationId xmlns:a16="http://schemas.microsoft.com/office/drawing/2014/main" id="{6264F396-87B4-4B37-9B8A-A62702738041}"/>
                      </a:ext>
                    </a:extLst>
                  </p:cNvPr>
                  <p:cNvPicPr/>
                  <p:nvPr/>
                </p:nvPicPr>
                <p:blipFill>
                  <a:blip r:embed="rId25"/>
                  <a:stretch>
                    <a:fillRect/>
                  </a:stretch>
                </p:blipFill>
                <p:spPr>
                  <a:xfrm>
                    <a:off x="1328768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Ink 46">
                    <a:extLst>
                      <a:ext uri="{FF2B5EF4-FFF2-40B4-BE49-F238E27FC236}">
                        <a16:creationId xmlns:a16="http://schemas.microsoft.com/office/drawing/2014/main" id="{BEBD1763-3A56-4C19-94EE-D7B5647A30B2}"/>
                      </a:ext>
                    </a:extLst>
                  </p14:cNvPr>
                  <p14:cNvContentPartPr/>
                  <p14:nvPr/>
                </p14:nvContentPartPr>
                <p14:xfrm>
                  <a:off x="13261765" y="2793640"/>
                  <a:ext cx="360" cy="360"/>
                </p14:xfrm>
              </p:contentPart>
            </mc:Choice>
            <mc:Fallback xmlns="">
              <p:pic>
                <p:nvPicPr>
                  <p:cNvPr id="47" name="Ink 46">
                    <a:extLst>
                      <a:ext uri="{FF2B5EF4-FFF2-40B4-BE49-F238E27FC236}">
                        <a16:creationId xmlns:a16="http://schemas.microsoft.com/office/drawing/2014/main" id="{BEBD1763-3A56-4C19-94EE-D7B5647A30B2}"/>
                      </a:ext>
                    </a:extLst>
                  </p:cNvPr>
                  <p:cNvPicPr/>
                  <p:nvPr/>
                </p:nvPicPr>
                <p:blipFill>
                  <a:blip r:embed="rId25"/>
                  <a:stretch>
                    <a:fillRect/>
                  </a:stretch>
                </p:blipFill>
                <p:spPr>
                  <a:xfrm>
                    <a:off x="1325312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Ink 48">
                    <a:extLst>
                      <a:ext uri="{FF2B5EF4-FFF2-40B4-BE49-F238E27FC236}">
                        <a16:creationId xmlns:a16="http://schemas.microsoft.com/office/drawing/2014/main" id="{37D8FC90-9E6C-434C-B590-4A533D003E0B}"/>
                      </a:ext>
                    </a:extLst>
                  </p14:cNvPr>
                  <p14:cNvContentPartPr/>
                  <p14:nvPr/>
                </p14:nvContentPartPr>
                <p14:xfrm>
                  <a:off x="13271125" y="2809480"/>
                  <a:ext cx="360" cy="360"/>
                </p14:xfrm>
              </p:contentPart>
            </mc:Choice>
            <mc:Fallback xmlns="">
              <p:pic>
                <p:nvPicPr>
                  <p:cNvPr id="49" name="Ink 48">
                    <a:extLst>
                      <a:ext uri="{FF2B5EF4-FFF2-40B4-BE49-F238E27FC236}">
                        <a16:creationId xmlns:a16="http://schemas.microsoft.com/office/drawing/2014/main" id="{37D8FC90-9E6C-434C-B590-4A533D003E0B}"/>
                      </a:ext>
                    </a:extLst>
                  </p:cNvPr>
                  <p:cNvPicPr/>
                  <p:nvPr/>
                </p:nvPicPr>
                <p:blipFill>
                  <a:blip r:embed="rId25"/>
                  <a:stretch>
                    <a:fillRect/>
                  </a:stretch>
                </p:blipFill>
                <p:spPr>
                  <a:xfrm>
                    <a:off x="13262125" y="2800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Ink 49">
                    <a:extLst>
                      <a:ext uri="{FF2B5EF4-FFF2-40B4-BE49-F238E27FC236}">
                        <a16:creationId xmlns:a16="http://schemas.microsoft.com/office/drawing/2014/main" id="{EA2D722C-1617-4296-9743-F91D09DA086F}"/>
                      </a:ext>
                    </a:extLst>
                  </p14:cNvPr>
                  <p14:cNvContentPartPr/>
                  <p14:nvPr/>
                </p14:nvContentPartPr>
                <p14:xfrm>
                  <a:off x="13271125" y="2815960"/>
                  <a:ext cx="360" cy="360"/>
                </p14:xfrm>
              </p:contentPart>
            </mc:Choice>
            <mc:Fallback xmlns="">
              <p:pic>
                <p:nvPicPr>
                  <p:cNvPr id="50" name="Ink 49">
                    <a:extLst>
                      <a:ext uri="{FF2B5EF4-FFF2-40B4-BE49-F238E27FC236}">
                        <a16:creationId xmlns:a16="http://schemas.microsoft.com/office/drawing/2014/main" id="{EA2D722C-1617-4296-9743-F91D09DA086F}"/>
                      </a:ext>
                    </a:extLst>
                  </p:cNvPr>
                  <p:cNvPicPr/>
                  <p:nvPr/>
                </p:nvPicPr>
                <p:blipFill>
                  <a:blip r:embed="rId25"/>
                  <a:stretch>
                    <a:fillRect/>
                  </a:stretch>
                </p:blipFill>
                <p:spPr>
                  <a:xfrm>
                    <a:off x="13262125" y="280696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52" name="Ink 51">
                  <a:extLst>
                    <a:ext uri="{FF2B5EF4-FFF2-40B4-BE49-F238E27FC236}">
                      <a16:creationId xmlns:a16="http://schemas.microsoft.com/office/drawing/2014/main" id="{D5CC182A-0076-401C-80B6-0AA806FF17A9}"/>
                    </a:ext>
                  </a:extLst>
                </p14:cNvPr>
                <p14:cNvContentPartPr/>
                <p14:nvPr/>
              </p14:nvContentPartPr>
              <p14:xfrm>
                <a:off x="12509218" y="2665707"/>
                <a:ext cx="360" cy="360"/>
              </p14:xfrm>
            </p:contentPart>
          </mc:Choice>
          <mc:Fallback xmlns="">
            <p:pic>
              <p:nvPicPr>
                <p:cNvPr id="52" name="Ink 51">
                  <a:extLst>
                    <a:ext uri="{FF2B5EF4-FFF2-40B4-BE49-F238E27FC236}">
                      <a16:creationId xmlns:a16="http://schemas.microsoft.com/office/drawing/2014/main" id="{D5CC182A-0076-401C-80B6-0AA806FF17A9}"/>
                    </a:ext>
                  </a:extLst>
                </p:cNvPr>
                <p:cNvPicPr/>
                <p:nvPr/>
              </p:nvPicPr>
              <p:blipFill>
                <a:blip r:embed="rId25"/>
                <a:stretch>
                  <a:fillRect/>
                </a:stretch>
              </p:blipFill>
              <p:spPr>
                <a:xfrm>
                  <a:off x="12500578" y="26570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F53043FD-47B2-4847-867C-AC07FFB2A0C1}"/>
                    </a:ext>
                  </a:extLst>
                </p14:cNvPr>
                <p14:cNvContentPartPr/>
                <p14:nvPr/>
              </p14:nvContentPartPr>
              <p14:xfrm>
                <a:off x="10793219" y="3319558"/>
                <a:ext cx="360" cy="360"/>
              </p14:xfrm>
            </p:contentPart>
          </mc:Choice>
          <mc:Fallback xmlns="">
            <p:pic>
              <p:nvPicPr>
                <p:cNvPr id="53" name="Ink 52">
                  <a:extLst>
                    <a:ext uri="{FF2B5EF4-FFF2-40B4-BE49-F238E27FC236}">
                      <a16:creationId xmlns:a16="http://schemas.microsoft.com/office/drawing/2014/main" id="{F53043FD-47B2-4847-867C-AC07FFB2A0C1}"/>
                    </a:ext>
                  </a:extLst>
                </p:cNvPr>
                <p:cNvPicPr/>
                <p:nvPr/>
              </p:nvPicPr>
              <p:blipFill>
                <a:blip r:embed="rId25"/>
                <a:stretch>
                  <a:fillRect/>
                </a:stretch>
              </p:blipFill>
              <p:spPr>
                <a:xfrm>
                  <a:off x="10784579" y="3310558"/>
                  <a:ext cx="18000" cy="18000"/>
                </a:xfrm>
                <a:prstGeom prst="rect">
                  <a:avLst/>
                </a:prstGeom>
              </p:spPr>
            </p:pic>
          </mc:Fallback>
        </mc:AlternateContent>
        <p:grpSp>
          <p:nvGrpSpPr>
            <p:cNvPr id="242" name="Group 241">
              <a:extLst>
                <a:ext uri="{FF2B5EF4-FFF2-40B4-BE49-F238E27FC236}">
                  <a16:creationId xmlns:a16="http://schemas.microsoft.com/office/drawing/2014/main" id="{ADD4FF88-AD4F-4D68-933D-6F25713ABD29}"/>
                </a:ext>
              </a:extLst>
            </p:cNvPr>
            <p:cNvGrpSpPr/>
            <p:nvPr/>
          </p:nvGrpSpPr>
          <p:grpSpPr>
            <a:xfrm>
              <a:off x="10824578" y="1559249"/>
              <a:ext cx="3591202" cy="2162379"/>
              <a:chOff x="3875502" y="3568735"/>
              <a:chExt cx="1496167" cy="917200"/>
            </a:xfrm>
          </p:grpSpPr>
          <p:sp>
            <p:nvSpPr>
              <p:cNvPr id="244" name="Rectangle 243">
                <a:extLst>
                  <a:ext uri="{FF2B5EF4-FFF2-40B4-BE49-F238E27FC236}">
                    <a16:creationId xmlns:a16="http://schemas.microsoft.com/office/drawing/2014/main" id="{9DDF856B-6D27-4799-A900-C7318D9628DC}"/>
                  </a:ext>
                </a:extLst>
              </p:cNvPr>
              <p:cNvSpPr/>
              <p:nvPr/>
            </p:nvSpPr>
            <p:spPr>
              <a:xfrm>
                <a:off x="3875502" y="3659913"/>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6B4EFFF9-E078-4D32-8D35-44E8E59CBFB9}"/>
                  </a:ext>
                </a:extLst>
              </p:cNvPr>
              <p:cNvSpPr/>
              <p:nvPr/>
            </p:nvSpPr>
            <p:spPr>
              <a:xfrm>
                <a:off x="5133658" y="3568735"/>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id="{BBCA37DB-CEAA-43E7-A673-42EA7666B72F}"/>
                  </a:ext>
                </a:extLst>
              </p:cNvPr>
              <p:cNvSpPr/>
              <p:nvPr/>
            </p:nvSpPr>
            <p:spPr>
              <a:xfrm>
                <a:off x="4022114" y="4309310"/>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a:extLst>
                <a:ext uri="{FF2B5EF4-FFF2-40B4-BE49-F238E27FC236}">
                  <a16:creationId xmlns:a16="http://schemas.microsoft.com/office/drawing/2014/main" id="{E5CA88B2-645E-4F3C-ADBD-349A9854C957}"/>
                </a:ext>
              </a:extLst>
            </p:cNvPr>
            <p:cNvGrpSpPr/>
            <p:nvPr/>
          </p:nvGrpSpPr>
          <p:grpSpPr>
            <a:xfrm>
              <a:off x="9935242" y="1627561"/>
              <a:ext cx="5662659" cy="2236936"/>
              <a:chOff x="1602107" y="3704377"/>
              <a:chExt cx="2504767" cy="962823"/>
            </a:xfrm>
          </p:grpSpPr>
          <p:pic>
            <p:nvPicPr>
              <p:cNvPr id="136" name="Picture 135" descr="A picture containing indoor, hanging, computer, table&#10;&#10;Description automatically generated">
                <a:extLst>
                  <a:ext uri="{FF2B5EF4-FFF2-40B4-BE49-F238E27FC236}">
                    <a16:creationId xmlns:a16="http://schemas.microsoft.com/office/drawing/2014/main" id="{0CE844D2-2C59-4854-A982-FAB257E0950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846" t="40886" r="65863" b="40846"/>
              <a:stretch/>
            </p:blipFill>
            <p:spPr>
              <a:xfrm>
                <a:off x="1602107" y="3880191"/>
                <a:ext cx="666630" cy="776062"/>
              </a:xfrm>
              <a:prstGeom prst="rect">
                <a:avLst/>
              </a:prstGeom>
            </p:spPr>
          </p:pic>
          <p:sp>
            <p:nvSpPr>
              <p:cNvPr id="137" name="Rectangle 136">
                <a:extLst>
                  <a:ext uri="{FF2B5EF4-FFF2-40B4-BE49-F238E27FC236}">
                    <a16:creationId xmlns:a16="http://schemas.microsoft.com/office/drawing/2014/main" id="{E50FEC6E-17CD-4400-A3D2-1D81775DDBC1}"/>
                  </a:ext>
                </a:extLst>
              </p:cNvPr>
              <p:cNvSpPr/>
              <p:nvPr/>
            </p:nvSpPr>
            <p:spPr>
              <a:xfrm rot="1543199">
                <a:off x="1984957" y="3789500"/>
                <a:ext cx="398803" cy="18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DD34CF1C-6CC6-4164-9EA5-586FE6CF7FA6}"/>
                  </a:ext>
                </a:extLst>
              </p:cNvPr>
              <p:cNvSpPr/>
              <p:nvPr/>
            </p:nvSpPr>
            <p:spPr>
              <a:xfrm rot="1543199">
                <a:off x="3767313" y="445121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B302885-AD71-470D-8D02-13915C6377EB}"/>
                  </a:ext>
                </a:extLst>
              </p:cNvPr>
              <p:cNvSpPr/>
              <p:nvPr/>
            </p:nvSpPr>
            <p:spPr>
              <a:xfrm rot="2812195">
                <a:off x="2987890" y="4247389"/>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1E8FDEF3-BEBD-48B0-A05F-85255B443BC3}"/>
                  </a:ext>
                </a:extLst>
              </p:cNvPr>
              <p:cNvSpPr/>
              <p:nvPr/>
            </p:nvSpPr>
            <p:spPr>
              <a:xfrm rot="2812195">
                <a:off x="3000878" y="376616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6" name="Rectangle 235">
              <a:extLst>
                <a:ext uri="{FF2B5EF4-FFF2-40B4-BE49-F238E27FC236}">
                  <a16:creationId xmlns:a16="http://schemas.microsoft.com/office/drawing/2014/main" id="{9B0EA126-1D54-402A-8576-E68C3143E0A7}"/>
                </a:ext>
              </a:extLst>
            </p:cNvPr>
            <p:cNvSpPr/>
            <p:nvPr/>
          </p:nvSpPr>
          <p:spPr>
            <a:xfrm>
              <a:off x="9638028" y="2036031"/>
              <a:ext cx="571290" cy="416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Arrow Connector 147">
              <a:extLst>
                <a:ext uri="{FF2B5EF4-FFF2-40B4-BE49-F238E27FC236}">
                  <a16:creationId xmlns:a16="http://schemas.microsoft.com/office/drawing/2014/main" id="{9A65C22D-586A-4B25-B659-68F131608310}"/>
                </a:ext>
              </a:extLst>
            </p:cNvPr>
            <p:cNvCxnSpPr>
              <a:cxnSpLocks/>
            </p:cNvCxnSpPr>
            <p:nvPr/>
          </p:nvCxnSpPr>
          <p:spPr>
            <a:xfrm flipH="1" flipV="1">
              <a:off x="11667890" y="3098908"/>
              <a:ext cx="1954024" cy="2789"/>
            </a:xfrm>
            <a:prstGeom prst="straightConnector1">
              <a:avLst/>
            </a:prstGeom>
            <a:ln w="7620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0" name="Rectangle 229">
              <a:extLst>
                <a:ext uri="{FF2B5EF4-FFF2-40B4-BE49-F238E27FC236}">
                  <a16:creationId xmlns:a16="http://schemas.microsoft.com/office/drawing/2014/main" id="{88768A49-7266-4403-BDBD-59FD34E2DB56}"/>
                </a:ext>
              </a:extLst>
            </p:cNvPr>
            <p:cNvSpPr/>
            <p:nvPr/>
          </p:nvSpPr>
          <p:spPr>
            <a:xfrm>
              <a:off x="9585108" y="2932063"/>
              <a:ext cx="571290" cy="546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85D5D4AA-4BDC-4266-82FF-A1987F6E5231}"/>
                </a:ext>
              </a:extLst>
            </p:cNvPr>
            <p:cNvSpPr/>
            <p:nvPr/>
          </p:nvSpPr>
          <p:spPr>
            <a:xfrm>
              <a:off x="11168260" y="3313983"/>
              <a:ext cx="571290" cy="416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194">
              <a:extLst>
                <a:ext uri="{FF2B5EF4-FFF2-40B4-BE49-F238E27FC236}">
                  <a16:creationId xmlns:a16="http://schemas.microsoft.com/office/drawing/2014/main" id="{C2B67768-328A-4698-B77F-DCBE476F1CA4}"/>
                </a:ext>
              </a:extLst>
            </p:cNvPr>
            <p:cNvGrpSpPr/>
            <p:nvPr/>
          </p:nvGrpSpPr>
          <p:grpSpPr>
            <a:xfrm>
              <a:off x="13425963" y="2023843"/>
              <a:ext cx="1882549" cy="2156853"/>
              <a:chOff x="2472588" y="3143563"/>
              <a:chExt cx="871134" cy="965163"/>
            </a:xfrm>
          </p:grpSpPr>
          <p:pic>
            <p:nvPicPr>
              <p:cNvPr id="199" name="Picture 198" descr="A picture containing indoor, hanging, computer, table&#10;&#10;Description automatically generated">
                <a:extLst>
                  <a:ext uri="{FF2B5EF4-FFF2-40B4-BE49-F238E27FC236}">
                    <a16:creationId xmlns:a16="http://schemas.microsoft.com/office/drawing/2014/main" id="{FA91E960-6DBE-47CF-90A5-AF60C43395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91" t="28373" r="82582" b="54913"/>
              <a:stretch/>
            </p:blipFill>
            <p:spPr>
              <a:xfrm>
                <a:off x="2604244" y="3225418"/>
                <a:ext cx="706620" cy="710048"/>
              </a:xfrm>
              <a:prstGeom prst="rect">
                <a:avLst/>
              </a:prstGeom>
            </p:spPr>
          </p:pic>
          <p:sp>
            <p:nvSpPr>
              <p:cNvPr id="207" name="Rectangle 206">
                <a:extLst>
                  <a:ext uri="{FF2B5EF4-FFF2-40B4-BE49-F238E27FC236}">
                    <a16:creationId xmlns:a16="http://schemas.microsoft.com/office/drawing/2014/main" id="{719A64E1-C770-479F-BCDC-ED5542026911}"/>
                  </a:ext>
                </a:extLst>
              </p:cNvPr>
              <p:cNvSpPr/>
              <p:nvPr/>
            </p:nvSpPr>
            <p:spPr>
              <a:xfrm>
                <a:off x="2520950" y="3143563"/>
                <a:ext cx="207014" cy="158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3E37F755-6270-4500-89C5-C8A2E69F1C1E}"/>
                  </a:ext>
                </a:extLst>
              </p:cNvPr>
              <p:cNvSpPr/>
              <p:nvPr/>
            </p:nvSpPr>
            <p:spPr>
              <a:xfrm>
                <a:off x="2472588" y="3889312"/>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FD4E17A3-C910-4367-929D-33353A3BE365}"/>
                  </a:ext>
                </a:extLst>
              </p:cNvPr>
              <p:cNvSpPr/>
              <p:nvPr/>
            </p:nvSpPr>
            <p:spPr>
              <a:xfrm rot="18648015">
                <a:off x="3079352" y="3844357"/>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0297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554" name="Straight Arrow Connector 16"/>
          <p:cNvCxnSpPr>
            <a:cxnSpLocks noChangeShapeType="1"/>
          </p:cNvCxnSpPr>
          <p:nvPr/>
        </p:nvCxnSpPr>
        <p:spPr bwMode="auto">
          <a:xfrm rot="16200000" flipH="1">
            <a:off x="4203700" y="3999220"/>
            <a:ext cx="558800" cy="76200"/>
          </a:xfrm>
          <a:prstGeom prst="straightConnector1">
            <a:avLst/>
          </a:prstGeom>
          <a:noFill/>
          <a:ln w="571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3555" name="Title 1"/>
          <p:cNvSpPr>
            <a:spLocks noGrp="1"/>
          </p:cNvSpPr>
          <p:nvPr>
            <p:ph type="title"/>
          </p:nvPr>
        </p:nvSpPr>
        <p:spPr>
          <a:xfrm>
            <a:off x="1294119" y="-2380"/>
            <a:ext cx="8153400" cy="1176337"/>
          </a:xfrm>
        </p:spPr>
        <p:txBody>
          <a:bodyPr/>
          <a:lstStyle/>
          <a:p>
            <a:pPr eaLnBrk="1" hangingPunct="1"/>
            <a:r>
              <a:rPr lang="en-US" altLang="en-US" sz="4800" b="1" dirty="0">
                <a:latin typeface="Calibri" panose="020F0502020204030204" pitchFamily="34" charset="0"/>
                <a:cs typeface="Calibri" panose="020F0502020204030204" pitchFamily="34" charset="0"/>
              </a:rPr>
              <a:t>Remember your Free Energy!</a:t>
            </a:r>
          </a:p>
        </p:txBody>
      </p:sp>
      <p:sp>
        <p:nvSpPr>
          <p:cNvPr id="23556" name="TextBox 3"/>
          <p:cNvSpPr txBox="1">
            <a:spLocks noChangeArrowheads="1"/>
          </p:cNvSpPr>
          <p:nvPr/>
        </p:nvSpPr>
        <p:spPr bwMode="auto">
          <a:xfrm>
            <a:off x="373063" y="1294120"/>
            <a:ext cx="877093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dirty="0">
                <a:latin typeface="Arial" panose="020B0604020202020204" pitchFamily="34" charset="0"/>
                <a:cs typeface="Arial" panose="020B0604020202020204" pitchFamily="34" charset="0"/>
              </a:rPr>
              <a:t>For a reaction to occur spontaneously:</a:t>
            </a:r>
          </a:p>
          <a:p>
            <a:pPr>
              <a:spcBef>
                <a:spcPct val="0"/>
              </a:spcBef>
              <a:buFontTx/>
              <a:buNone/>
            </a:pPr>
            <a:r>
              <a:rPr lang="en-US" altLang="en-US" dirty="0">
                <a:latin typeface="Arial" panose="020B0604020202020204" pitchFamily="34" charset="0"/>
                <a:cs typeface="Arial" panose="020B0604020202020204" pitchFamily="34" charset="0"/>
              </a:rPr>
              <a:t> </a:t>
            </a:r>
          </a:p>
          <a:p>
            <a:pPr>
              <a:spcBef>
                <a:spcPct val="0"/>
              </a:spcBef>
              <a:buFontTx/>
              <a:buNone/>
            </a:pPr>
            <a:r>
              <a:rPr lang="en-US" altLang="en-US" dirty="0">
                <a:latin typeface="Symbol" panose="05050102010706020507" pitchFamily="18" charset="2"/>
                <a:cs typeface="Arial" panose="020B0604020202020204" pitchFamily="34" charset="0"/>
              </a:rPr>
              <a:t>D</a:t>
            </a:r>
            <a:r>
              <a:rPr lang="en-US" altLang="en-US" dirty="0">
                <a:latin typeface="Arial" panose="020B0604020202020204" pitchFamily="34" charset="0"/>
                <a:cs typeface="Arial" panose="020B0604020202020204" pitchFamily="34" charset="0"/>
              </a:rPr>
              <a:t>G, the change in free energy is negative</a:t>
            </a:r>
          </a:p>
          <a:p>
            <a:pPr>
              <a:spcBef>
                <a:spcPct val="0"/>
              </a:spcBef>
              <a:buFontTx/>
              <a:buNone/>
            </a:pPr>
            <a:endParaRPr lang="en-US" altLang="en-US" dirty="0">
              <a:latin typeface="Arial" panose="020B0604020202020204" pitchFamily="34" charset="0"/>
              <a:cs typeface="Arial" panose="020B0604020202020204" pitchFamily="34" charset="0"/>
            </a:endParaRPr>
          </a:p>
          <a:p>
            <a:pPr>
              <a:spcBef>
                <a:spcPct val="0"/>
              </a:spcBef>
              <a:buFontTx/>
              <a:buNone/>
            </a:pPr>
            <a:r>
              <a:rPr lang="en-US" altLang="en-US" dirty="0">
                <a:latin typeface="Arial" panose="020B0604020202020204" pitchFamily="34" charset="0"/>
                <a:cs typeface="Arial" panose="020B0604020202020204" pitchFamily="34" charset="0"/>
              </a:rPr>
              <a:t>Recall that :</a:t>
            </a:r>
          </a:p>
          <a:p>
            <a:pPr>
              <a:spcBef>
                <a:spcPct val="0"/>
              </a:spcBef>
              <a:buFontTx/>
              <a:buNone/>
            </a:pPr>
            <a:endParaRPr lang="en-US" altLang="en-US" dirty="0">
              <a:latin typeface="Arial" panose="020B0604020202020204" pitchFamily="34" charset="0"/>
              <a:cs typeface="Arial" panose="020B0604020202020204" pitchFamily="34" charset="0"/>
            </a:endParaRPr>
          </a:p>
          <a:p>
            <a:pPr>
              <a:spcBef>
                <a:spcPct val="0"/>
              </a:spcBef>
              <a:buFontTx/>
              <a:buNone/>
            </a:pPr>
            <a:r>
              <a:rPr lang="en-US" altLang="en-US" dirty="0">
                <a:latin typeface="Arial" panose="020B0604020202020204" pitchFamily="34" charset="0"/>
                <a:cs typeface="Arial" panose="020B0604020202020204" pitchFamily="34" charset="0"/>
              </a:rPr>
              <a:t>			</a:t>
            </a:r>
            <a:r>
              <a:rPr lang="en-US" altLang="en-US" dirty="0">
                <a:latin typeface="Symbol" panose="05050102010706020507" pitchFamily="18" charset="2"/>
                <a:cs typeface="Arial" panose="020B0604020202020204" pitchFamily="34" charset="0"/>
              </a:rPr>
              <a:t>D</a:t>
            </a:r>
            <a:r>
              <a:rPr lang="en-US" altLang="en-US" dirty="0">
                <a:latin typeface="Arial" panose="020B0604020202020204" pitchFamily="34" charset="0"/>
                <a:cs typeface="Arial" panose="020B0604020202020204" pitchFamily="34" charset="0"/>
              </a:rPr>
              <a:t>G = </a:t>
            </a:r>
            <a:r>
              <a:rPr lang="en-US" altLang="en-US" dirty="0" err="1">
                <a:latin typeface="Symbol" panose="05050102010706020507" pitchFamily="18" charset="2"/>
                <a:cs typeface="Arial" panose="020B0604020202020204" pitchFamily="34" charset="0"/>
              </a:rPr>
              <a:t>D</a:t>
            </a:r>
            <a:r>
              <a:rPr lang="en-US" altLang="en-US" dirty="0" err="1">
                <a:latin typeface="Arial" panose="020B0604020202020204" pitchFamily="34" charset="0"/>
                <a:cs typeface="Arial" panose="020B0604020202020204" pitchFamily="34" charset="0"/>
              </a:rPr>
              <a:t>G</a:t>
            </a:r>
            <a:r>
              <a:rPr lang="en-US" altLang="en-US" baseline="30000" dirty="0" err="1">
                <a:latin typeface="Arial" panose="020B0604020202020204" pitchFamily="34" charset="0"/>
                <a:cs typeface="Arial" panose="020B0604020202020204" pitchFamily="34" charset="0"/>
              </a:rPr>
              <a:t>o</a:t>
            </a:r>
            <a:r>
              <a:rPr lang="en-US" altLang="en-US" baseline="3000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RTln</a:t>
            </a:r>
            <a:r>
              <a:rPr lang="en-US" altLang="en-US" dirty="0">
                <a:latin typeface="Arial" panose="020B0604020202020204" pitchFamily="34" charset="0"/>
                <a:cs typeface="Arial" panose="020B0604020202020204" pitchFamily="34" charset="0"/>
              </a:rPr>
              <a:t> ------------</a:t>
            </a:r>
          </a:p>
          <a:p>
            <a:pPr>
              <a:spcBef>
                <a:spcPct val="0"/>
              </a:spcBef>
              <a:buFontTx/>
              <a:buNone/>
            </a:pPr>
            <a:endParaRPr lang="en-US" altLang="en-US" dirty="0">
              <a:latin typeface="Arial" panose="020B0604020202020204" pitchFamily="34" charset="0"/>
              <a:cs typeface="Arial" panose="020B0604020202020204" pitchFamily="34" charset="0"/>
            </a:endParaRPr>
          </a:p>
          <a:p>
            <a:pPr>
              <a:spcBef>
                <a:spcPct val="0"/>
              </a:spcBef>
              <a:buFontTx/>
              <a:buNone/>
            </a:pPr>
            <a:r>
              <a:rPr lang="en-US" altLang="en-US" dirty="0">
                <a:latin typeface="Arial" panose="020B0604020202020204" pitchFamily="34" charset="0"/>
                <a:cs typeface="Arial" panose="020B0604020202020204" pitchFamily="34" charset="0"/>
              </a:rPr>
              <a:t>    </a:t>
            </a:r>
            <a:endParaRPr lang="en-US" altLang="en-US" sz="2800" dirty="0">
              <a:latin typeface="Arial" panose="020B0604020202020204" pitchFamily="34" charset="0"/>
              <a:cs typeface="Arial" panose="020B0604020202020204" pitchFamily="34" charset="0"/>
            </a:endParaRPr>
          </a:p>
        </p:txBody>
      </p:sp>
      <p:sp>
        <p:nvSpPr>
          <p:cNvPr id="23557" name="TextBox 5"/>
          <p:cNvSpPr txBox="1">
            <a:spLocks noChangeArrowheads="1"/>
          </p:cNvSpPr>
          <p:nvPr/>
        </p:nvSpPr>
        <p:spPr bwMode="auto">
          <a:xfrm>
            <a:off x="5182782" y="4557227"/>
            <a:ext cx="1187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dirty="0">
                <a:latin typeface="Arial" panose="020B0604020202020204" pitchFamily="34" charset="0"/>
                <a:cs typeface="Arial" panose="020B0604020202020204" pitchFamily="34" charset="0"/>
              </a:rPr>
              <a:t>[A][B]</a:t>
            </a:r>
          </a:p>
        </p:txBody>
      </p:sp>
      <p:sp>
        <p:nvSpPr>
          <p:cNvPr id="23558" name="TextBox 6"/>
          <p:cNvSpPr txBox="1">
            <a:spLocks noChangeArrowheads="1"/>
          </p:cNvSpPr>
          <p:nvPr/>
        </p:nvSpPr>
        <p:spPr bwMode="auto">
          <a:xfrm>
            <a:off x="5182782" y="3832533"/>
            <a:ext cx="1233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dirty="0">
                <a:latin typeface="Arial" panose="020B0604020202020204" pitchFamily="34" charset="0"/>
                <a:cs typeface="Arial" panose="020B0604020202020204" pitchFamily="34" charset="0"/>
              </a:rPr>
              <a:t>[C][D]</a:t>
            </a:r>
          </a:p>
        </p:txBody>
      </p:sp>
      <p:sp>
        <p:nvSpPr>
          <p:cNvPr id="23559" name="TextBox 14"/>
          <p:cNvSpPr txBox="1">
            <a:spLocks noChangeArrowheads="1"/>
          </p:cNvSpPr>
          <p:nvPr/>
        </p:nvSpPr>
        <p:spPr bwMode="auto">
          <a:xfrm>
            <a:off x="6541017" y="3025775"/>
            <a:ext cx="1444625" cy="461963"/>
          </a:xfrm>
          <a:prstGeom prst="rect">
            <a:avLst/>
          </a:prstGeom>
          <a:solidFill>
            <a:srgbClr val="FFC000"/>
          </a:solidFill>
          <a:ln w="38100">
            <a:solidFill>
              <a:srgbClr val="C00000"/>
            </a:solidFill>
            <a:miter lim="800000"/>
            <a:headEnd/>
            <a:tailEnd/>
          </a:ln>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2400">
                <a:latin typeface="Arial" panose="020B0604020202020204" pitchFamily="34" charset="0"/>
                <a:cs typeface="Arial" panose="020B0604020202020204" pitchFamily="34" charset="0"/>
              </a:rPr>
              <a:t>Products</a:t>
            </a:r>
          </a:p>
        </p:txBody>
      </p:sp>
      <p:sp>
        <p:nvSpPr>
          <p:cNvPr id="23560" name="TextBox 14"/>
          <p:cNvSpPr txBox="1">
            <a:spLocks noChangeArrowheads="1"/>
          </p:cNvSpPr>
          <p:nvPr/>
        </p:nvSpPr>
        <p:spPr bwMode="auto">
          <a:xfrm>
            <a:off x="4676775" y="5405745"/>
            <a:ext cx="1622425" cy="461963"/>
          </a:xfrm>
          <a:prstGeom prst="rect">
            <a:avLst/>
          </a:prstGeom>
          <a:solidFill>
            <a:srgbClr val="FFC000"/>
          </a:solidFill>
          <a:ln w="38100">
            <a:solidFill>
              <a:srgbClr val="C00000"/>
            </a:solidFill>
            <a:miter lim="800000"/>
            <a:headEnd/>
            <a:tailEnd/>
          </a:ln>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2400">
                <a:latin typeface="Arial" panose="020B0604020202020204" pitchFamily="34" charset="0"/>
                <a:cs typeface="Arial" panose="020B0604020202020204" pitchFamily="34" charset="0"/>
              </a:rPr>
              <a:t>Reactants</a:t>
            </a:r>
          </a:p>
        </p:txBody>
      </p:sp>
      <p:sp>
        <p:nvSpPr>
          <p:cNvPr id="23561" name="TextBox 14"/>
          <p:cNvSpPr txBox="1">
            <a:spLocks noChangeArrowheads="1"/>
          </p:cNvSpPr>
          <p:nvPr/>
        </p:nvSpPr>
        <p:spPr bwMode="auto">
          <a:xfrm>
            <a:off x="2924175" y="2992745"/>
            <a:ext cx="2308225" cy="830263"/>
          </a:xfrm>
          <a:prstGeom prst="rect">
            <a:avLst/>
          </a:prstGeom>
          <a:solidFill>
            <a:srgbClr val="FFC000"/>
          </a:solidFill>
          <a:ln w="38100">
            <a:solidFill>
              <a:srgbClr val="C00000"/>
            </a:solidFill>
            <a:miter lim="800000"/>
            <a:headEnd/>
            <a:tailEnd/>
          </a:ln>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en-US" altLang="en-US" sz="2400">
                <a:latin typeface="Arial" panose="020B0604020202020204" pitchFamily="34" charset="0"/>
                <a:cs typeface="Arial" panose="020B0604020202020204" pitchFamily="34" charset="0"/>
              </a:rPr>
              <a:t>Standard  Free Energy Change</a:t>
            </a:r>
          </a:p>
        </p:txBody>
      </p:sp>
      <p:cxnSp>
        <p:nvCxnSpPr>
          <p:cNvPr id="23562" name="Straight Arrow Connector 11"/>
          <p:cNvCxnSpPr>
            <a:cxnSpLocks noChangeShapeType="1"/>
          </p:cNvCxnSpPr>
          <p:nvPr/>
        </p:nvCxnSpPr>
        <p:spPr bwMode="auto">
          <a:xfrm flipH="1" flipV="1">
            <a:off x="5938284" y="5013634"/>
            <a:ext cx="132316" cy="395286"/>
          </a:xfrm>
          <a:prstGeom prst="straightConnector1">
            <a:avLst/>
          </a:prstGeom>
          <a:noFill/>
          <a:ln w="5715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23563" name="Straight Arrow Connector 12"/>
          <p:cNvCxnSpPr>
            <a:cxnSpLocks noChangeShapeType="1"/>
          </p:cNvCxnSpPr>
          <p:nvPr/>
        </p:nvCxnSpPr>
        <p:spPr bwMode="auto">
          <a:xfrm rot="5400000">
            <a:off x="6200370" y="3552339"/>
            <a:ext cx="431800" cy="279400"/>
          </a:xfrm>
          <a:prstGeom prst="straightConnector1">
            <a:avLst/>
          </a:prstGeom>
          <a:noFill/>
          <a:ln w="57150" algn="ctr">
            <a:solidFill>
              <a:srgbClr val="C00000"/>
            </a:solidFill>
            <a:round/>
            <a:headEnd/>
            <a:tailEnd type="arrow" w="med" len="med"/>
          </a:ln>
          <a:extLst>
            <a:ext uri="{909E8E84-426E-40DD-AFC4-6F175D3DCCD1}">
              <a14:hiddenFill xmlns:a14="http://schemas.microsoft.com/office/drawing/2010/main">
                <a:noFill/>
              </a14:hiddenFill>
            </a:ext>
          </a:extLst>
        </p:spPr>
      </p:cxnSp>
    </p:spTree>
    <p:custDataLst>
      <p:tags r:id="rId1"/>
    </p:custData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 name="Group 192">
            <a:extLst>
              <a:ext uri="{FF2B5EF4-FFF2-40B4-BE49-F238E27FC236}">
                <a16:creationId xmlns:a16="http://schemas.microsoft.com/office/drawing/2014/main" id="{177B4C15-69DD-45BD-9A72-4AE84000C028}"/>
              </a:ext>
            </a:extLst>
          </p:cNvPr>
          <p:cNvGrpSpPr/>
          <p:nvPr/>
        </p:nvGrpSpPr>
        <p:grpSpPr>
          <a:xfrm>
            <a:off x="1825471" y="3309009"/>
            <a:ext cx="871134" cy="965163"/>
            <a:chOff x="2472588" y="3143563"/>
            <a:chExt cx="871134" cy="965163"/>
          </a:xfrm>
        </p:grpSpPr>
        <p:pic>
          <p:nvPicPr>
            <p:cNvPr id="8" name="Picture 7" descr="A picture containing indoor, hanging, computer, table&#10;&#10;Description automatically generated">
              <a:extLst>
                <a:ext uri="{FF2B5EF4-FFF2-40B4-BE49-F238E27FC236}">
                  <a16:creationId xmlns:a16="http://schemas.microsoft.com/office/drawing/2014/main" id="{D79F265D-3791-4ECE-BD91-F9A3A34A7D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91" t="28373" r="82582" b="54913"/>
            <a:stretch/>
          </p:blipFill>
          <p:spPr>
            <a:xfrm>
              <a:off x="2604244" y="3225418"/>
              <a:ext cx="706620" cy="710048"/>
            </a:xfrm>
            <a:prstGeom prst="rect">
              <a:avLst/>
            </a:prstGeom>
          </p:spPr>
        </p:pic>
        <p:sp>
          <p:nvSpPr>
            <p:cNvPr id="190" name="Rectangle 189">
              <a:extLst>
                <a:ext uri="{FF2B5EF4-FFF2-40B4-BE49-F238E27FC236}">
                  <a16:creationId xmlns:a16="http://schemas.microsoft.com/office/drawing/2014/main" id="{FBAE56DA-44B4-483A-8E33-A3B19BF71226}"/>
                </a:ext>
              </a:extLst>
            </p:cNvPr>
            <p:cNvSpPr/>
            <p:nvPr/>
          </p:nvSpPr>
          <p:spPr>
            <a:xfrm>
              <a:off x="2520950" y="3143563"/>
              <a:ext cx="207014" cy="158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80CD91EA-1A1A-49CC-B3F1-E08CA290A43D}"/>
                </a:ext>
              </a:extLst>
            </p:cNvPr>
            <p:cNvSpPr/>
            <p:nvPr/>
          </p:nvSpPr>
          <p:spPr>
            <a:xfrm>
              <a:off x="2472588" y="3889312"/>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0CAE7987-673D-4076-8A46-866316646B1C}"/>
                </a:ext>
              </a:extLst>
            </p:cNvPr>
            <p:cNvSpPr/>
            <p:nvPr/>
          </p:nvSpPr>
          <p:spPr>
            <a:xfrm rot="18648015">
              <a:off x="3079352" y="3844357"/>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9F18E87A-CACE-40BD-9188-4358C4AFD988}"/>
              </a:ext>
            </a:extLst>
          </p:cNvPr>
          <p:cNvGrpSpPr/>
          <p:nvPr/>
        </p:nvGrpSpPr>
        <p:grpSpPr>
          <a:xfrm>
            <a:off x="255522" y="3162556"/>
            <a:ext cx="833823" cy="1047829"/>
            <a:chOff x="5589104" y="2933149"/>
            <a:chExt cx="833823" cy="1047829"/>
          </a:xfrm>
        </p:grpSpPr>
        <p:pic>
          <p:nvPicPr>
            <p:cNvPr id="186" name="Picture 185" descr="A picture containing indoor, hanging, computer, table&#10;&#10;Description automatically generated">
              <a:extLst>
                <a:ext uri="{FF2B5EF4-FFF2-40B4-BE49-F238E27FC236}">
                  <a16:creationId xmlns:a16="http://schemas.microsoft.com/office/drawing/2014/main" id="{4C702891-6CD3-4164-960C-22C475890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5" r="91488" b="83869"/>
            <a:stretch/>
          </p:blipFill>
          <p:spPr>
            <a:xfrm>
              <a:off x="5649649" y="3147387"/>
              <a:ext cx="653478" cy="685266"/>
            </a:xfrm>
            <a:prstGeom prst="rect">
              <a:avLst/>
            </a:prstGeom>
          </p:spPr>
        </p:pic>
        <p:sp>
          <p:nvSpPr>
            <p:cNvPr id="187" name="Rectangle 186">
              <a:extLst>
                <a:ext uri="{FF2B5EF4-FFF2-40B4-BE49-F238E27FC236}">
                  <a16:creationId xmlns:a16="http://schemas.microsoft.com/office/drawing/2014/main" id="{9D3CE7A9-F5BC-4CDB-9356-4A24C07CEDD8}"/>
                </a:ext>
              </a:extLst>
            </p:cNvPr>
            <p:cNvSpPr/>
            <p:nvPr/>
          </p:nvSpPr>
          <p:spPr>
            <a:xfrm>
              <a:off x="5589104" y="3804353"/>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BEFA62AF-6B78-422B-ABBA-1481325A1B0F}"/>
                </a:ext>
              </a:extLst>
            </p:cNvPr>
            <p:cNvSpPr/>
            <p:nvPr/>
          </p:nvSpPr>
          <p:spPr>
            <a:xfrm rot="3841663">
              <a:off x="6029424" y="3150027"/>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45F10270-83E3-41C8-8104-6901B3B8D418}"/>
              </a:ext>
            </a:extLst>
          </p:cNvPr>
          <p:cNvGrpSpPr/>
          <p:nvPr/>
        </p:nvGrpSpPr>
        <p:grpSpPr>
          <a:xfrm flipH="1">
            <a:off x="7035885" y="2177778"/>
            <a:ext cx="897146" cy="1025242"/>
            <a:chOff x="6542076" y="4182515"/>
            <a:chExt cx="897146" cy="1025242"/>
          </a:xfrm>
        </p:grpSpPr>
        <p:pic>
          <p:nvPicPr>
            <p:cNvPr id="65" name="Picture 64" descr="A picture containing indoor, hanging, computer, table&#10;&#10;Description automatically generated">
              <a:extLst>
                <a:ext uri="{FF2B5EF4-FFF2-40B4-BE49-F238E27FC236}">
                  <a16:creationId xmlns:a16="http://schemas.microsoft.com/office/drawing/2014/main" id="{BF711896-C3A6-4E22-AE59-31625C6503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32" t="83557" r="25980" b="4280"/>
            <a:stretch/>
          </p:blipFill>
          <p:spPr>
            <a:xfrm rot="16200000">
              <a:off x="6636906" y="4433711"/>
              <a:ext cx="959005" cy="516698"/>
            </a:xfrm>
            <a:prstGeom prst="rect">
              <a:avLst/>
            </a:prstGeom>
          </p:spPr>
        </p:pic>
        <p:sp>
          <p:nvSpPr>
            <p:cNvPr id="66" name="Rectangle 65">
              <a:extLst>
                <a:ext uri="{FF2B5EF4-FFF2-40B4-BE49-F238E27FC236}">
                  <a16:creationId xmlns:a16="http://schemas.microsoft.com/office/drawing/2014/main" id="{163D2284-FC33-45F8-9D51-C2AE8376AFD8}"/>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D768F26-3567-4AB9-A05A-6F8052B5CAA0}"/>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D2486BD-65C1-41CD-8916-6E85DDE337E8}"/>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9D4838A-EB20-4730-ACA2-24D87410662A}"/>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DA3525F-1808-4CA2-885A-6CDF0440EE3D}"/>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2018BE4-9F93-4320-88EE-74BCFB329493}"/>
              </a:ext>
            </a:extLst>
          </p:cNvPr>
          <p:cNvSpPr>
            <a:spLocks noGrp="1"/>
          </p:cNvSpPr>
          <p:nvPr>
            <p:ph type="title"/>
          </p:nvPr>
        </p:nvSpPr>
        <p:spPr>
          <a:xfrm>
            <a:off x="1322653" y="128344"/>
            <a:ext cx="7661430" cy="850063"/>
          </a:xfrm>
        </p:spPr>
        <p:txBody>
          <a:bodyPr>
            <a:normAutofit/>
          </a:bodyPr>
          <a:lstStyle/>
          <a:p>
            <a:r>
              <a:rPr lang="en-US" sz="3200" b="1" dirty="0"/>
              <a:t>Second Half of Glycolysis – Energy Generating</a:t>
            </a:r>
          </a:p>
        </p:txBody>
      </p:sp>
      <p:sp>
        <p:nvSpPr>
          <p:cNvPr id="7" name="TextBox 6">
            <a:extLst>
              <a:ext uri="{FF2B5EF4-FFF2-40B4-BE49-F238E27FC236}">
                <a16:creationId xmlns:a16="http://schemas.microsoft.com/office/drawing/2014/main" id="{14FFF026-FD4A-4473-A99C-DFE92B336333}"/>
              </a:ext>
            </a:extLst>
          </p:cNvPr>
          <p:cNvSpPr txBox="1"/>
          <p:nvPr/>
        </p:nvSpPr>
        <p:spPr>
          <a:xfrm>
            <a:off x="0" y="5696714"/>
            <a:ext cx="2836867" cy="307777"/>
          </a:xfrm>
          <a:prstGeom prst="rect">
            <a:avLst/>
          </a:prstGeom>
          <a:noFill/>
        </p:spPr>
        <p:txBody>
          <a:bodyPr wrap="none" rtlCol="0">
            <a:spAutoFit/>
          </a:bodyPr>
          <a:lstStyle/>
          <a:p>
            <a:r>
              <a:rPr lang="en-US" sz="1400" dirty="0"/>
              <a:t>Figure modified from </a:t>
            </a:r>
            <a:r>
              <a:rPr lang="en-US" sz="1400" dirty="0" err="1">
                <a:hlinkClick r:id="rId5"/>
              </a:rPr>
              <a:t>YassineMrabet</a:t>
            </a:r>
            <a:endParaRPr lang="en-US" sz="1400" dirty="0"/>
          </a:p>
        </p:txBody>
      </p:sp>
      <p:cxnSp>
        <p:nvCxnSpPr>
          <p:cNvPr id="72" name="Straight Arrow Connector 71">
            <a:extLst>
              <a:ext uri="{FF2B5EF4-FFF2-40B4-BE49-F238E27FC236}">
                <a16:creationId xmlns:a16="http://schemas.microsoft.com/office/drawing/2014/main" id="{8D5A122C-88A3-4C17-B44B-4CAC6A76599E}"/>
              </a:ext>
            </a:extLst>
          </p:cNvPr>
          <p:cNvCxnSpPr>
            <a:cxnSpLocks/>
          </p:cNvCxnSpPr>
          <p:nvPr/>
        </p:nvCxnSpPr>
        <p:spPr>
          <a:xfrm flipH="1" flipV="1">
            <a:off x="7642870" y="2312463"/>
            <a:ext cx="10536" cy="822935"/>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A6575BD-C664-404D-BD71-E65274EB2196}"/>
              </a:ext>
            </a:extLst>
          </p:cNvPr>
          <p:cNvSpPr txBox="1"/>
          <p:nvPr/>
        </p:nvSpPr>
        <p:spPr>
          <a:xfrm>
            <a:off x="6986645" y="2750208"/>
            <a:ext cx="500457" cy="369332"/>
          </a:xfrm>
          <a:prstGeom prst="rect">
            <a:avLst/>
          </a:prstGeom>
          <a:noFill/>
        </p:spPr>
        <p:txBody>
          <a:bodyPr wrap="none" rtlCol="0">
            <a:spAutoFit/>
          </a:bodyPr>
          <a:lstStyle/>
          <a:p>
            <a:pPr algn="ctr"/>
            <a:r>
              <a:rPr lang="en-US" sz="900" b="1" dirty="0">
                <a:solidFill>
                  <a:schemeClr val="accent6">
                    <a:lumMod val="50000"/>
                  </a:schemeClr>
                </a:solidFill>
              </a:rPr>
              <a:t>NADH </a:t>
            </a:r>
          </a:p>
          <a:p>
            <a:pPr algn="ctr"/>
            <a:r>
              <a:rPr lang="en-US" sz="900" b="1" dirty="0">
                <a:solidFill>
                  <a:schemeClr val="accent6">
                    <a:lumMod val="50000"/>
                  </a:schemeClr>
                </a:solidFill>
              </a:rPr>
              <a:t>+ H</a:t>
            </a:r>
            <a:r>
              <a:rPr lang="en-US" sz="900" b="1" baseline="30000" dirty="0">
                <a:solidFill>
                  <a:schemeClr val="accent6">
                    <a:lumMod val="50000"/>
                  </a:schemeClr>
                </a:solidFill>
              </a:rPr>
              <a:t>+</a:t>
            </a:r>
          </a:p>
        </p:txBody>
      </p:sp>
      <p:grpSp>
        <p:nvGrpSpPr>
          <p:cNvPr id="80" name="Group 79">
            <a:extLst>
              <a:ext uri="{FF2B5EF4-FFF2-40B4-BE49-F238E27FC236}">
                <a16:creationId xmlns:a16="http://schemas.microsoft.com/office/drawing/2014/main" id="{AFE3D6D6-BF88-4AD6-B194-4328B3ED6123}"/>
              </a:ext>
            </a:extLst>
          </p:cNvPr>
          <p:cNvGrpSpPr/>
          <p:nvPr/>
        </p:nvGrpSpPr>
        <p:grpSpPr>
          <a:xfrm>
            <a:off x="7241519" y="3189692"/>
            <a:ext cx="619965" cy="1145119"/>
            <a:chOff x="6395120" y="4439202"/>
            <a:chExt cx="619965" cy="1145119"/>
          </a:xfrm>
        </p:grpSpPr>
        <p:pic>
          <p:nvPicPr>
            <p:cNvPr id="78" name="Picture 77" descr="A picture containing indoor, hanging, computer, table&#10;&#10;Description automatically generated">
              <a:extLst>
                <a:ext uri="{FF2B5EF4-FFF2-40B4-BE49-F238E27FC236}">
                  <a16:creationId xmlns:a16="http://schemas.microsoft.com/office/drawing/2014/main" id="{963A23D3-F8A9-4B63-84C8-044F326A6F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202" t="73044" r="36509"/>
            <a:stretch/>
          </p:blipFill>
          <p:spPr>
            <a:xfrm>
              <a:off x="6531429" y="4439202"/>
              <a:ext cx="483656" cy="1145119"/>
            </a:xfrm>
            <a:prstGeom prst="rect">
              <a:avLst/>
            </a:prstGeom>
          </p:spPr>
        </p:pic>
        <p:sp>
          <p:nvSpPr>
            <p:cNvPr id="79" name="Rectangle 78">
              <a:extLst>
                <a:ext uri="{FF2B5EF4-FFF2-40B4-BE49-F238E27FC236}">
                  <a16:creationId xmlns:a16="http://schemas.microsoft.com/office/drawing/2014/main" id="{489C261F-CA95-48C6-902E-CDC456ECC2EE}"/>
                </a:ext>
              </a:extLst>
            </p:cNvPr>
            <p:cNvSpPr/>
            <p:nvPr/>
          </p:nvSpPr>
          <p:spPr>
            <a:xfrm>
              <a:off x="6395120" y="5226557"/>
              <a:ext cx="244219" cy="20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77073C9C-9965-471C-8E41-BB1420D81E41}"/>
              </a:ext>
            </a:extLst>
          </p:cNvPr>
          <p:cNvGrpSpPr/>
          <p:nvPr/>
        </p:nvGrpSpPr>
        <p:grpSpPr>
          <a:xfrm>
            <a:off x="5258235" y="3108328"/>
            <a:ext cx="776831" cy="1077446"/>
            <a:chOff x="5079284" y="3568735"/>
            <a:chExt cx="776831" cy="1077446"/>
          </a:xfrm>
        </p:grpSpPr>
        <p:pic>
          <p:nvPicPr>
            <p:cNvPr id="82" name="Picture 81" descr="A picture containing indoor, hanging, computer, table&#10;&#10;Description automatically generated">
              <a:extLst>
                <a:ext uri="{FF2B5EF4-FFF2-40B4-BE49-F238E27FC236}">
                  <a16:creationId xmlns:a16="http://schemas.microsoft.com/office/drawing/2014/main" id="{5986CA17-A564-4538-862B-FA82A0F7425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46" t="54641" r="51781" b="23024"/>
            <a:stretch/>
          </p:blipFill>
          <p:spPr>
            <a:xfrm>
              <a:off x="5295805" y="3697357"/>
              <a:ext cx="518705" cy="948824"/>
            </a:xfrm>
            <a:prstGeom prst="rect">
              <a:avLst/>
            </a:prstGeom>
          </p:spPr>
        </p:pic>
        <p:sp>
          <p:nvSpPr>
            <p:cNvPr id="83" name="Rectangle 82">
              <a:extLst>
                <a:ext uri="{FF2B5EF4-FFF2-40B4-BE49-F238E27FC236}">
                  <a16:creationId xmlns:a16="http://schemas.microsoft.com/office/drawing/2014/main" id="{F4A29CA8-A655-4556-81E7-D51BE73B3F2C}"/>
                </a:ext>
              </a:extLst>
            </p:cNvPr>
            <p:cNvSpPr/>
            <p:nvPr/>
          </p:nvSpPr>
          <p:spPr>
            <a:xfrm>
              <a:off x="5618104" y="365704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E8191FF-FE07-4BE0-B157-0DEEEBFA3F69}"/>
                </a:ext>
              </a:extLst>
            </p:cNvPr>
            <p:cNvSpPr/>
            <p:nvPr/>
          </p:nvSpPr>
          <p:spPr>
            <a:xfrm>
              <a:off x="5133658" y="3568735"/>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E9900EC-03DE-4254-B8A9-76FA0FE0970E}"/>
                </a:ext>
              </a:extLst>
            </p:cNvPr>
            <p:cNvSpPr/>
            <p:nvPr/>
          </p:nvSpPr>
          <p:spPr>
            <a:xfrm>
              <a:off x="5121342" y="4334634"/>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07312E3-4CAB-4984-94B0-E0FD58F15D33}"/>
                </a:ext>
              </a:extLst>
            </p:cNvPr>
            <p:cNvSpPr/>
            <p:nvPr/>
          </p:nvSpPr>
          <p:spPr>
            <a:xfrm>
              <a:off x="5079284" y="409369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53CAAD3C-E337-4B4C-AA6F-8A9D0CCED77D}"/>
              </a:ext>
            </a:extLst>
          </p:cNvPr>
          <p:cNvGrpSpPr/>
          <p:nvPr/>
        </p:nvGrpSpPr>
        <p:grpSpPr>
          <a:xfrm>
            <a:off x="858983" y="3100562"/>
            <a:ext cx="1383136" cy="1388748"/>
            <a:chOff x="3259587" y="3939946"/>
            <a:chExt cx="1383136" cy="1388748"/>
          </a:xfrm>
        </p:grpSpPr>
        <p:pic>
          <p:nvPicPr>
            <p:cNvPr id="88" name="Picture 87" descr="A picture containing indoor, hanging, computer, table&#10;&#10;Description automatically generated">
              <a:extLst>
                <a:ext uri="{FF2B5EF4-FFF2-40B4-BE49-F238E27FC236}">
                  <a16:creationId xmlns:a16="http://schemas.microsoft.com/office/drawing/2014/main" id="{75771B92-84DA-448A-AA5E-744B467E828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91" name="Rectangle 90">
              <a:extLst>
                <a:ext uri="{FF2B5EF4-FFF2-40B4-BE49-F238E27FC236}">
                  <a16:creationId xmlns:a16="http://schemas.microsoft.com/office/drawing/2014/main" id="{782E1D63-AFB5-4403-8491-45DF71557CCF}"/>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95686B61-5AC2-4899-B98A-B8D5FAA00E8B}"/>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Pyruvate</a:t>
              </a:r>
            </a:p>
            <a:p>
              <a:pPr algn="ctr"/>
              <a:r>
                <a:rPr lang="en-US" sz="1200" b="1" i="1" dirty="0">
                  <a:solidFill>
                    <a:schemeClr val="accent1">
                      <a:lumMod val="50000"/>
                    </a:schemeClr>
                  </a:solidFill>
                </a:rPr>
                <a:t>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89" name="Straight Arrow Connector 88">
              <a:extLst>
                <a:ext uri="{FF2B5EF4-FFF2-40B4-BE49-F238E27FC236}">
                  <a16:creationId xmlns:a16="http://schemas.microsoft.com/office/drawing/2014/main" id="{A92A2023-0018-4457-9EA8-A31885A1DA65}"/>
                </a:ext>
              </a:extLst>
            </p:cNvPr>
            <p:cNvCxnSpPr>
              <a:cxnSpLocks/>
            </p:cNvCxnSpPr>
            <p:nvPr/>
          </p:nvCxnSpPr>
          <p:spPr>
            <a:xfrm flipH="1">
              <a:off x="3504951" y="4556288"/>
              <a:ext cx="776812" cy="0"/>
            </a:xfrm>
            <a:prstGeom prst="straightConnector1">
              <a:avLst/>
            </a:prstGeom>
            <a:ln w="57150">
              <a:solidFill>
                <a:srgbClr val="D3561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E27FCEAC-1A50-4625-BDFC-32129E202FF2}"/>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CB667647-1592-4035-9391-1D0930891A08}"/>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8">
                <p14:nvContentPartPr>
                  <p14:cNvPr id="122" name="Ink 121">
                    <a:extLst>
                      <a:ext uri="{FF2B5EF4-FFF2-40B4-BE49-F238E27FC236}">
                        <a16:creationId xmlns:a16="http://schemas.microsoft.com/office/drawing/2014/main" id="{98616E7A-368B-4042-AC22-1E4F07C9C3F7}"/>
                      </a:ext>
                    </a:extLst>
                  </p14:cNvPr>
                  <p14:cNvContentPartPr/>
                  <p14:nvPr/>
                </p14:nvContentPartPr>
                <p14:xfrm>
                  <a:off x="4114590" y="4721085"/>
                  <a:ext cx="4680" cy="31680"/>
                </p14:xfrm>
              </p:contentPart>
            </mc:Choice>
            <mc:Fallback xmlns="">
              <p:pic>
                <p:nvPicPr>
                  <p:cNvPr id="122" name="Ink 121">
                    <a:extLst>
                      <a:ext uri="{FF2B5EF4-FFF2-40B4-BE49-F238E27FC236}">
                        <a16:creationId xmlns:a16="http://schemas.microsoft.com/office/drawing/2014/main" id="{98616E7A-368B-4042-AC22-1E4F07C9C3F7}"/>
                      </a:ext>
                    </a:extLst>
                  </p:cNvPr>
                  <p:cNvPicPr/>
                  <p:nvPr/>
                </p:nvPicPr>
                <p:blipFill>
                  <a:blip r:embed="rId9"/>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3" name="Ink 122">
                    <a:extLst>
                      <a:ext uri="{FF2B5EF4-FFF2-40B4-BE49-F238E27FC236}">
                        <a16:creationId xmlns:a16="http://schemas.microsoft.com/office/drawing/2014/main" id="{4C69A3D1-0E20-4BFB-A6A8-71702ABC8374}"/>
                      </a:ext>
                    </a:extLst>
                  </p14:cNvPr>
                  <p14:cNvContentPartPr/>
                  <p14:nvPr/>
                </p14:nvContentPartPr>
                <p14:xfrm>
                  <a:off x="4117830" y="4721085"/>
                  <a:ext cx="9000" cy="9000"/>
                </p14:xfrm>
              </p:contentPart>
            </mc:Choice>
            <mc:Fallback xmlns="">
              <p:pic>
                <p:nvPicPr>
                  <p:cNvPr id="123" name="Ink 122">
                    <a:extLst>
                      <a:ext uri="{FF2B5EF4-FFF2-40B4-BE49-F238E27FC236}">
                        <a16:creationId xmlns:a16="http://schemas.microsoft.com/office/drawing/2014/main" id="{4C69A3D1-0E20-4BFB-A6A8-71702ABC8374}"/>
                      </a:ext>
                    </a:extLst>
                  </p:cNvPr>
                  <p:cNvPicPr/>
                  <p:nvPr/>
                </p:nvPicPr>
                <p:blipFill>
                  <a:blip r:embed="rId11"/>
                  <a:stretch>
                    <a:fillRect/>
                  </a:stretch>
                </p:blipFill>
                <p:spPr>
                  <a:xfrm>
                    <a:off x="4108830" y="4712085"/>
                    <a:ext cx="26640" cy="26640"/>
                  </a:xfrm>
                  <a:prstGeom prst="rect">
                    <a:avLst/>
                  </a:prstGeom>
                </p:spPr>
              </p:pic>
            </mc:Fallback>
          </mc:AlternateContent>
        </p:grpSp>
        <p:grpSp>
          <p:nvGrpSpPr>
            <p:cNvPr id="129" name="Group 128">
              <a:extLst>
                <a:ext uri="{FF2B5EF4-FFF2-40B4-BE49-F238E27FC236}">
                  <a16:creationId xmlns:a16="http://schemas.microsoft.com/office/drawing/2014/main" id="{0112D3A5-432F-4E30-8DE2-B3016A358257}"/>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12">
                <p14:nvContentPartPr>
                  <p14:cNvPr id="125" name="Ink 124">
                    <a:extLst>
                      <a:ext uri="{FF2B5EF4-FFF2-40B4-BE49-F238E27FC236}">
                        <a16:creationId xmlns:a16="http://schemas.microsoft.com/office/drawing/2014/main" id="{5D7E984C-B37A-4E86-B12C-C89BBC7D17DB}"/>
                      </a:ext>
                    </a:extLst>
                  </p14:cNvPr>
                  <p14:cNvContentPartPr/>
                  <p14:nvPr/>
                </p14:nvContentPartPr>
                <p14:xfrm>
                  <a:off x="4206750" y="4705245"/>
                  <a:ext cx="360" cy="60480"/>
                </p14:xfrm>
              </p:contentPart>
            </mc:Choice>
            <mc:Fallback xmlns="">
              <p:pic>
                <p:nvPicPr>
                  <p:cNvPr id="125" name="Ink 124">
                    <a:extLst>
                      <a:ext uri="{FF2B5EF4-FFF2-40B4-BE49-F238E27FC236}">
                        <a16:creationId xmlns:a16="http://schemas.microsoft.com/office/drawing/2014/main" id="{5D7E984C-B37A-4E86-B12C-C89BBC7D17DB}"/>
                      </a:ext>
                    </a:extLst>
                  </p:cNvPr>
                  <p:cNvPicPr/>
                  <p:nvPr/>
                </p:nvPicPr>
                <p:blipFill>
                  <a:blip r:embed="rId13"/>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6" name="Ink 125">
                    <a:extLst>
                      <a:ext uri="{FF2B5EF4-FFF2-40B4-BE49-F238E27FC236}">
                        <a16:creationId xmlns:a16="http://schemas.microsoft.com/office/drawing/2014/main" id="{18BE8C38-909B-40C5-9A0F-A1D3A83BEDC3}"/>
                      </a:ext>
                    </a:extLst>
                  </p14:cNvPr>
                  <p14:cNvContentPartPr/>
                  <p14:nvPr/>
                </p14:nvContentPartPr>
                <p14:xfrm>
                  <a:off x="4212870" y="4682925"/>
                  <a:ext cx="3960" cy="83880"/>
                </p14:xfrm>
              </p:contentPart>
            </mc:Choice>
            <mc:Fallback xmlns="">
              <p:pic>
                <p:nvPicPr>
                  <p:cNvPr id="126" name="Ink 125">
                    <a:extLst>
                      <a:ext uri="{FF2B5EF4-FFF2-40B4-BE49-F238E27FC236}">
                        <a16:creationId xmlns:a16="http://schemas.microsoft.com/office/drawing/2014/main" id="{18BE8C38-909B-40C5-9A0F-A1D3A83BEDC3}"/>
                      </a:ext>
                    </a:extLst>
                  </p:cNvPr>
                  <p:cNvPicPr/>
                  <p:nvPr/>
                </p:nvPicPr>
                <p:blipFill>
                  <a:blip r:embed="rId15"/>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7" name="Ink 126">
                    <a:extLst>
                      <a:ext uri="{FF2B5EF4-FFF2-40B4-BE49-F238E27FC236}">
                        <a16:creationId xmlns:a16="http://schemas.microsoft.com/office/drawing/2014/main" id="{D98BFE3F-FC5A-4FC9-BBFA-A81629A692BA}"/>
                      </a:ext>
                    </a:extLst>
                  </p14:cNvPr>
                  <p14:cNvContentPartPr/>
                  <p14:nvPr/>
                </p14:nvContentPartPr>
                <p14:xfrm>
                  <a:off x="4220790" y="4714605"/>
                  <a:ext cx="18000" cy="36000"/>
                </p14:xfrm>
              </p:contentPart>
            </mc:Choice>
            <mc:Fallback xmlns="">
              <p:pic>
                <p:nvPicPr>
                  <p:cNvPr id="127" name="Ink 126">
                    <a:extLst>
                      <a:ext uri="{FF2B5EF4-FFF2-40B4-BE49-F238E27FC236}">
                        <a16:creationId xmlns:a16="http://schemas.microsoft.com/office/drawing/2014/main" id="{D98BFE3F-FC5A-4FC9-BBFA-A81629A692BA}"/>
                      </a:ext>
                    </a:extLst>
                  </p:cNvPr>
                  <p:cNvPicPr/>
                  <p:nvPr/>
                </p:nvPicPr>
                <p:blipFill>
                  <a:blip r:embed="rId17"/>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8" name="Ink 127">
                    <a:extLst>
                      <a:ext uri="{FF2B5EF4-FFF2-40B4-BE49-F238E27FC236}">
                        <a16:creationId xmlns:a16="http://schemas.microsoft.com/office/drawing/2014/main" id="{C56E5C67-8C0B-40C3-BEB3-618F1E066FB6}"/>
                      </a:ext>
                    </a:extLst>
                  </p14:cNvPr>
                  <p14:cNvContentPartPr/>
                  <p14:nvPr/>
                </p14:nvContentPartPr>
                <p14:xfrm>
                  <a:off x="4212870" y="4701645"/>
                  <a:ext cx="3960" cy="42480"/>
                </p14:xfrm>
              </p:contentPart>
            </mc:Choice>
            <mc:Fallback xmlns="">
              <p:pic>
                <p:nvPicPr>
                  <p:cNvPr id="128" name="Ink 127">
                    <a:extLst>
                      <a:ext uri="{FF2B5EF4-FFF2-40B4-BE49-F238E27FC236}">
                        <a16:creationId xmlns:a16="http://schemas.microsoft.com/office/drawing/2014/main" id="{C56E5C67-8C0B-40C3-BEB3-618F1E066FB6}"/>
                      </a:ext>
                    </a:extLst>
                  </p:cNvPr>
                  <p:cNvPicPr/>
                  <p:nvPr/>
                </p:nvPicPr>
                <p:blipFill>
                  <a:blip r:embed="rId19"/>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30" name="Ink 129">
                  <a:extLst>
                    <a:ext uri="{FF2B5EF4-FFF2-40B4-BE49-F238E27FC236}">
                      <a16:creationId xmlns:a16="http://schemas.microsoft.com/office/drawing/2014/main" id="{38914C43-4F53-46B7-B0CC-C999AD81C800}"/>
                    </a:ext>
                  </a:extLst>
                </p14:cNvPr>
                <p14:cNvContentPartPr/>
                <p14:nvPr/>
              </p14:nvContentPartPr>
              <p14:xfrm>
                <a:off x="3620310" y="4951125"/>
                <a:ext cx="228240" cy="149040"/>
              </p14:xfrm>
            </p:contentPart>
          </mc:Choice>
          <mc:Fallback xmlns="">
            <p:pic>
              <p:nvPicPr>
                <p:cNvPr id="130" name="Ink 129">
                  <a:extLst>
                    <a:ext uri="{FF2B5EF4-FFF2-40B4-BE49-F238E27FC236}">
                      <a16:creationId xmlns:a16="http://schemas.microsoft.com/office/drawing/2014/main" id="{38914C43-4F53-46B7-B0CC-C999AD81C800}"/>
                    </a:ext>
                  </a:extLst>
                </p:cNvPr>
                <p:cNvPicPr/>
                <p:nvPr/>
              </p:nvPicPr>
              <p:blipFill>
                <a:blip r:embed="rId21"/>
                <a:stretch>
                  <a:fillRect/>
                </a:stretch>
              </p:blipFill>
              <p:spPr>
                <a:xfrm>
                  <a:off x="3611670" y="4942485"/>
                  <a:ext cx="245880" cy="166680"/>
                </a:xfrm>
                <a:prstGeom prst="rect">
                  <a:avLst/>
                </a:prstGeom>
              </p:spPr>
            </p:pic>
          </mc:Fallback>
        </mc:AlternateContent>
        <p:grpSp>
          <p:nvGrpSpPr>
            <p:cNvPr id="131" name="Group 130">
              <a:extLst>
                <a:ext uri="{FF2B5EF4-FFF2-40B4-BE49-F238E27FC236}">
                  <a16:creationId xmlns:a16="http://schemas.microsoft.com/office/drawing/2014/main" id="{92F5D942-BE0D-4B34-A99D-C977861421FE}"/>
                </a:ext>
              </a:extLst>
            </p:cNvPr>
            <p:cNvGrpSpPr/>
            <p:nvPr/>
          </p:nvGrpSpPr>
          <p:grpSpPr>
            <a:xfrm>
              <a:off x="3600664" y="4871635"/>
              <a:ext cx="372012" cy="457059"/>
              <a:chOff x="3112790" y="3826845"/>
              <a:chExt cx="372012" cy="457059"/>
            </a:xfrm>
          </p:grpSpPr>
          <p:grpSp>
            <p:nvGrpSpPr>
              <p:cNvPr id="119" name="Group 118">
                <a:extLst>
                  <a:ext uri="{FF2B5EF4-FFF2-40B4-BE49-F238E27FC236}">
                    <a16:creationId xmlns:a16="http://schemas.microsoft.com/office/drawing/2014/main" id="{BB8789D3-D468-4911-9304-742F04E3ACB5}"/>
                  </a:ext>
                </a:extLst>
              </p:cNvPr>
              <p:cNvGrpSpPr/>
              <p:nvPr/>
            </p:nvGrpSpPr>
            <p:grpSpPr>
              <a:xfrm>
                <a:off x="3112790" y="3837627"/>
                <a:ext cx="372012" cy="446277"/>
                <a:chOff x="1972923" y="4000995"/>
                <a:chExt cx="372012" cy="446277"/>
              </a:xfrm>
            </p:grpSpPr>
            <p:pic>
              <p:nvPicPr>
                <p:cNvPr id="95" name="Picture 94" descr="A picture containing indoor, hanging, computer, table&#10;&#10;Description automatically generated">
                  <a:extLst>
                    <a:ext uri="{FF2B5EF4-FFF2-40B4-BE49-F238E27FC236}">
                      <a16:creationId xmlns:a16="http://schemas.microsoft.com/office/drawing/2014/main" id="{B46392DB-6BB7-49E3-AD5B-4B1931CDE0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14" name="Group 113">
                  <a:extLst>
                    <a:ext uri="{FF2B5EF4-FFF2-40B4-BE49-F238E27FC236}">
                      <a16:creationId xmlns:a16="http://schemas.microsoft.com/office/drawing/2014/main" id="{A8EE6035-42D5-4ED9-B5CF-AEC4019AF5E6}"/>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22">
                    <p14:nvContentPartPr>
                      <p14:cNvPr id="97" name="Ink 96">
                        <a:extLst>
                          <a:ext uri="{FF2B5EF4-FFF2-40B4-BE49-F238E27FC236}">
                            <a16:creationId xmlns:a16="http://schemas.microsoft.com/office/drawing/2014/main" id="{72510725-4DE1-4F31-A014-C8F128B8DD06}"/>
                          </a:ext>
                        </a:extLst>
                      </p14:cNvPr>
                      <p14:cNvContentPartPr/>
                      <p14:nvPr/>
                    </p14:nvContentPartPr>
                    <p14:xfrm>
                      <a:off x="2196510" y="4032045"/>
                      <a:ext cx="23040" cy="24840"/>
                    </p14:xfrm>
                  </p:contentPart>
                </mc:Choice>
                <mc:Fallback xmlns="">
                  <p:pic>
                    <p:nvPicPr>
                      <p:cNvPr id="97" name="Ink 96">
                        <a:extLst>
                          <a:ext uri="{FF2B5EF4-FFF2-40B4-BE49-F238E27FC236}">
                            <a16:creationId xmlns:a16="http://schemas.microsoft.com/office/drawing/2014/main" id="{72510725-4DE1-4F31-A014-C8F128B8DD06}"/>
                          </a:ext>
                        </a:extLst>
                      </p:cNvPr>
                      <p:cNvPicPr/>
                      <p:nvPr/>
                    </p:nvPicPr>
                    <p:blipFill>
                      <a:blip r:embed="rId23"/>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8" name="Ink 97">
                        <a:extLst>
                          <a:ext uri="{FF2B5EF4-FFF2-40B4-BE49-F238E27FC236}">
                            <a16:creationId xmlns:a16="http://schemas.microsoft.com/office/drawing/2014/main" id="{0F9AEB5E-48B1-4AAD-8301-3C44F76538B8}"/>
                          </a:ext>
                        </a:extLst>
                      </p14:cNvPr>
                      <p14:cNvContentPartPr/>
                      <p14:nvPr/>
                    </p14:nvContentPartPr>
                    <p14:xfrm>
                      <a:off x="2183910" y="4066965"/>
                      <a:ext cx="360" cy="360"/>
                    </p14:xfrm>
                  </p:contentPart>
                </mc:Choice>
                <mc:Fallback xmlns="">
                  <p:pic>
                    <p:nvPicPr>
                      <p:cNvPr id="98" name="Ink 97">
                        <a:extLst>
                          <a:ext uri="{FF2B5EF4-FFF2-40B4-BE49-F238E27FC236}">
                            <a16:creationId xmlns:a16="http://schemas.microsoft.com/office/drawing/2014/main" id="{0F9AEB5E-48B1-4AAD-8301-3C44F76538B8}"/>
                          </a:ext>
                        </a:extLst>
                      </p:cNvPr>
                      <p:cNvPicPr/>
                      <p:nvPr/>
                    </p:nvPicPr>
                    <p:blipFill>
                      <a:blip r:embed="rId25"/>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0" name="Ink 99">
                        <a:extLst>
                          <a:ext uri="{FF2B5EF4-FFF2-40B4-BE49-F238E27FC236}">
                            <a16:creationId xmlns:a16="http://schemas.microsoft.com/office/drawing/2014/main" id="{C98D69F2-642B-43A3-883E-3406CEFAD6D6}"/>
                          </a:ext>
                        </a:extLst>
                      </p14:cNvPr>
                      <p14:cNvContentPartPr/>
                      <p14:nvPr/>
                    </p14:nvContentPartPr>
                    <p14:xfrm>
                      <a:off x="2181030" y="4054365"/>
                      <a:ext cx="360" cy="360"/>
                    </p14:xfrm>
                  </p:contentPart>
                </mc:Choice>
                <mc:Fallback xmlns="">
                  <p:pic>
                    <p:nvPicPr>
                      <p:cNvPr id="100" name="Ink 99">
                        <a:extLst>
                          <a:ext uri="{FF2B5EF4-FFF2-40B4-BE49-F238E27FC236}">
                            <a16:creationId xmlns:a16="http://schemas.microsoft.com/office/drawing/2014/main" id="{C98D69F2-642B-43A3-883E-3406CEFAD6D6}"/>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1" name="Ink 100">
                        <a:extLst>
                          <a:ext uri="{FF2B5EF4-FFF2-40B4-BE49-F238E27FC236}">
                            <a16:creationId xmlns:a16="http://schemas.microsoft.com/office/drawing/2014/main" id="{B55A44A6-9BB9-462B-851D-FFB0D5E42B43}"/>
                          </a:ext>
                        </a:extLst>
                      </p14:cNvPr>
                      <p14:cNvContentPartPr/>
                      <p14:nvPr/>
                    </p14:nvContentPartPr>
                    <p14:xfrm>
                      <a:off x="2181030" y="4054365"/>
                      <a:ext cx="360" cy="360"/>
                    </p14:xfrm>
                  </p:contentPart>
                </mc:Choice>
                <mc:Fallback xmlns="">
                  <p:pic>
                    <p:nvPicPr>
                      <p:cNvPr id="101" name="Ink 100">
                        <a:extLst>
                          <a:ext uri="{FF2B5EF4-FFF2-40B4-BE49-F238E27FC236}">
                            <a16:creationId xmlns:a16="http://schemas.microsoft.com/office/drawing/2014/main" id="{B55A44A6-9BB9-462B-851D-FFB0D5E42B43}"/>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2" name="Ink 101">
                        <a:extLst>
                          <a:ext uri="{FF2B5EF4-FFF2-40B4-BE49-F238E27FC236}">
                            <a16:creationId xmlns:a16="http://schemas.microsoft.com/office/drawing/2014/main" id="{85167406-FC11-4B21-93C3-4569158767CC}"/>
                          </a:ext>
                        </a:extLst>
                      </p14:cNvPr>
                      <p14:cNvContentPartPr/>
                      <p14:nvPr/>
                    </p14:nvContentPartPr>
                    <p14:xfrm>
                      <a:off x="2183910" y="4047885"/>
                      <a:ext cx="360" cy="360"/>
                    </p14:xfrm>
                  </p:contentPart>
                </mc:Choice>
                <mc:Fallback xmlns="">
                  <p:pic>
                    <p:nvPicPr>
                      <p:cNvPr id="102" name="Ink 101">
                        <a:extLst>
                          <a:ext uri="{FF2B5EF4-FFF2-40B4-BE49-F238E27FC236}">
                            <a16:creationId xmlns:a16="http://schemas.microsoft.com/office/drawing/2014/main" id="{85167406-FC11-4B21-93C3-4569158767CC}"/>
                          </a:ext>
                        </a:extLst>
                      </p:cNvPr>
                      <p:cNvPicPr/>
                      <p:nvPr/>
                    </p:nvPicPr>
                    <p:blipFill>
                      <a:blip r:embed="rId25"/>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4" name="Ink 103">
                        <a:extLst>
                          <a:ext uri="{FF2B5EF4-FFF2-40B4-BE49-F238E27FC236}">
                            <a16:creationId xmlns:a16="http://schemas.microsoft.com/office/drawing/2014/main" id="{F9C47A29-29FA-4A8A-BFE4-0A2E0D24575F}"/>
                          </a:ext>
                        </a:extLst>
                      </p14:cNvPr>
                      <p14:cNvContentPartPr/>
                      <p14:nvPr/>
                    </p14:nvContentPartPr>
                    <p14:xfrm>
                      <a:off x="2196870" y="4063725"/>
                      <a:ext cx="360" cy="360"/>
                    </p14:xfrm>
                  </p:contentPart>
                </mc:Choice>
                <mc:Fallback xmlns="">
                  <p:pic>
                    <p:nvPicPr>
                      <p:cNvPr id="104" name="Ink 103">
                        <a:extLst>
                          <a:ext uri="{FF2B5EF4-FFF2-40B4-BE49-F238E27FC236}">
                            <a16:creationId xmlns:a16="http://schemas.microsoft.com/office/drawing/2014/main" id="{F9C47A29-29FA-4A8A-BFE4-0A2E0D24575F}"/>
                          </a:ext>
                        </a:extLst>
                      </p:cNvPr>
                      <p:cNvPicPr/>
                      <p:nvPr/>
                    </p:nvPicPr>
                    <p:blipFill>
                      <a:blip r:embed="rId25"/>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6" name="Ink 105">
                        <a:extLst>
                          <a:ext uri="{FF2B5EF4-FFF2-40B4-BE49-F238E27FC236}">
                            <a16:creationId xmlns:a16="http://schemas.microsoft.com/office/drawing/2014/main" id="{A0E0561D-C9E3-49BF-97B0-DA997983A42D}"/>
                          </a:ext>
                        </a:extLst>
                      </p14:cNvPr>
                      <p14:cNvContentPartPr/>
                      <p14:nvPr/>
                    </p14:nvContentPartPr>
                    <p14:xfrm>
                      <a:off x="2181030" y="4066965"/>
                      <a:ext cx="360" cy="360"/>
                    </p14:xfrm>
                  </p:contentPart>
                </mc:Choice>
                <mc:Fallback xmlns="">
                  <p:pic>
                    <p:nvPicPr>
                      <p:cNvPr id="106" name="Ink 105">
                        <a:extLst>
                          <a:ext uri="{FF2B5EF4-FFF2-40B4-BE49-F238E27FC236}">
                            <a16:creationId xmlns:a16="http://schemas.microsoft.com/office/drawing/2014/main" id="{A0E0561D-C9E3-49BF-97B0-DA997983A42D}"/>
                          </a:ext>
                        </a:extLst>
                      </p:cNvPr>
                      <p:cNvPicPr/>
                      <p:nvPr/>
                    </p:nvPicPr>
                    <p:blipFill>
                      <a:blip r:embed="rId25"/>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7" name="Ink 106">
                        <a:extLst>
                          <a:ext uri="{FF2B5EF4-FFF2-40B4-BE49-F238E27FC236}">
                            <a16:creationId xmlns:a16="http://schemas.microsoft.com/office/drawing/2014/main" id="{0FFC1A7C-1E73-4357-A957-89339D8552B7}"/>
                          </a:ext>
                        </a:extLst>
                      </p14:cNvPr>
                      <p14:cNvContentPartPr/>
                      <p14:nvPr/>
                    </p14:nvContentPartPr>
                    <p14:xfrm>
                      <a:off x="2183910" y="4073085"/>
                      <a:ext cx="360" cy="360"/>
                    </p14:xfrm>
                  </p:contentPart>
                </mc:Choice>
                <mc:Fallback xmlns="">
                  <p:pic>
                    <p:nvPicPr>
                      <p:cNvPr id="107" name="Ink 106">
                        <a:extLst>
                          <a:ext uri="{FF2B5EF4-FFF2-40B4-BE49-F238E27FC236}">
                            <a16:creationId xmlns:a16="http://schemas.microsoft.com/office/drawing/2014/main" id="{0FFC1A7C-1E73-4357-A957-89339D8552B7}"/>
                          </a:ext>
                        </a:extLst>
                      </p:cNvPr>
                      <p:cNvPicPr/>
                      <p:nvPr/>
                    </p:nvPicPr>
                    <p:blipFill>
                      <a:blip r:embed="rId25"/>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9" name="Ink 108">
                        <a:extLst>
                          <a:ext uri="{FF2B5EF4-FFF2-40B4-BE49-F238E27FC236}">
                            <a16:creationId xmlns:a16="http://schemas.microsoft.com/office/drawing/2014/main" id="{888ECDC9-B5FC-4168-9C4E-97395DA4B59E}"/>
                          </a:ext>
                        </a:extLst>
                      </p14:cNvPr>
                      <p14:cNvContentPartPr/>
                      <p14:nvPr/>
                    </p14:nvContentPartPr>
                    <p14:xfrm>
                      <a:off x="2193630" y="4073085"/>
                      <a:ext cx="360" cy="360"/>
                    </p14:xfrm>
                  </p:contentPart>
                </mc:Choice>
                <mc:Fallback xmlns="">
                  <p:pic>
                    <p:nvPicPr>
                      <p:cNvPr id="109" name="Ink 108">
                        <a:extLst>
                          <a:ext uri="{FF2B5EF4-FFF2-40B4-BE49-F238E27FC236}">
                            <a16:creationId xmlns:a16="http://schemas.microsoft.com/office/drawing/2014/main" id="{888ECDC9-B5FC-4168-9C4E-97395DA4B59E}"/>
                          </a:ext>
                        </a:extLst>
                      </p:cNvPr>
                      <p:cNvPicPr/>
                      <p:nvPr/>
                    </p:nvPicPr>
                    <p:blipFill>
                      <a:blip r:embed="rId25"/>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1" name="Ink 110">
                        <a:extLst>
                          <a:ext uri="{FF2B5EF4-FFF2-40B4-BE49-F238E27FC236}">
                            <a16:creationId xmlns:a16="http://schemas.microsoft.com/office/drawing/2014/main" id="{4BCC4D91-5EC6-4CD6-8FE4-AEDDE97C9F96}"/>
                          </a:ext>
                        </a:extLst>
                      </p14:cNvPr>
                      <p14:cNvContentPartPr/>
                      <p14:nvPr/>
                    </p14:nvContentPartPr>
                    <p14:xfrm>
                      <a:off x="2183910" y="4079565"/>
                      <a:ext cx="360" cy="360"/>
                    </p14:xfrm>
                  </p:contentPart>
                </mc:Choice>
                <mc:Fallback xmlns="">
                  <p:pic>
                    <p:nvPicPr>
                      <p:cNvPr id="111" name="Ink 110">
                        <a:extLst>
                          <a:ext uri="{FF2B5EF4-FFF2-40B4-BE49-F238E27FC236}">
                            <a16:creationId xmlns:a16="http://schemas.microsoft.com/office/drawing/2014/main" id="{4BCC4D91-5EC6-4CD6-8FE4-AEDDE97C9F96}"/>
                          </a:ext>
                        </a:extLst>
                      </p:cNvPr>
                      <p:cNvPicPr/>
                      <p:nvPr/>
                    </p:nvPicPr>
                    <p:blipFill>
                      <a:blip r:embed="rId25"/>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3" name="Ink 112">
                        <a:extLst>
                          <a:ext uri="{FF2B5EF4-FFF2-40B4-BE49-F238E27FC236}">
                            <a16:creationId xmlns:a16="http://schemas.microsoft.com/office/drawing/2014/main" id="{1F25A5C7-139A-4F95-9C5F-A100C329C92D}"/>
                          </a:ext>
                        </a:extLst>
                      </p14:cNvPr>
                      <p14:cNvContentPartPr/>
                      <p14:nvPr/>
                    </p14:nvContentPartPr>
                    <p14:xfrm>
                      <a:off x="2181030" y="4082805"/>
                      <a:ext cx="360" cy="360"/>
                    </p14:xfrm>
                  </p:contentPart>
                </mc:Choice>
                <mc:Fallback xmlns="">
                  <p:pic>
                    <p:nvPicPr>
                      <p:cNvPr id="113" name="Ink 112">
                        <a:extLst>
                          <a:ext uri="{FF2B5EF4-FFF2-40B4-BE49-F238E27FC236}">
                            <a16:creationId xmlns:a16="http://schemas.microsoft.com/office/drawing/2014/main" id="{1F25A5C7-139A-4F95-9C5F-A100C329C92D}"/>
                          </a:ext>
                        </a:extLst>
                      </p:cNvPr>
                      <p:cNvPicPr/>
                      <p:nvPr/>
                    </p:nvPicPr>
                    <p:blipFill>
                      <a:blip r:embed="rId25"/>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35">
                <p14:nvContentPartPr>
                  <p14:cNvPr id="120" name="Ink 119">
                    <a:extLst>
                      <a:ext uri="{FF2B5EF4-FFF2-40B4-BE49-F238E27FC236}">
                        <a16:creationId xmlns:a16="http://schemas.microsoft.com/office/drawing/2014/main" id="{18053C4D-62EB-4E1B-A2B8-CB3A971A33D0}"/>
                      </a:ext>
                    </a:extLst>
                  </p14:cNvPr>
                  <p14:cNvContentPartPr/>
                  <p14:nvPr/>
                </p14:nvContentPartPr>
                <p14:xfrm>
                  <a:off x="3321870" y="3826845"/>
                  <a:ext cx="51120" cy="40320"/>
                </p14:xfrm>
              </p:contentPart>
            </mc:Choice>
            <mc:Fallback xmlns="">
              <p:pic>
                <p:nvPicPr>
                  <p:cNvPr id="120" name="Ink 119">
                    <a:extLst>
                      <a:ext uri="{FF2B5EF4-FFF2-40B4-BE49-F238E27FC236}">
                        <a16:creationId xmlns:a16="http://schemas.microsoft.com/office/drawing/2014/main" id="{18053C4D-62EB-4E1B-A2B8-CB3A971A33D0}"/>
                      </a:ext>
                    </a:extLst>
                  </p:cNvPr>
                  <p:cNvPicPr/>
                  <p:nvPr/>
                </p:nvPicPr>
                <p:blipFill>
                  <a:blip r:embed="rId36"/>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21" name="Ink 120">
                    <a:extLst>
                      <a:ext uri="{FF2B5EF4-FFF2-40B4-BE49-F238E27FC236}">
                        <a16:creationId xmlns:a16="http://schemas.microsoft.com/office/drawing/2014/main" id="{0C7710C0-DF52-44AE-9A0D-33237941D693}"/>
                      </a:ext>
                    </a:extLst>
                  </p14:cNvPr>
                  <p14:cNvContentPartPr/>
                  <p14:nvPr/>
                </p14:nvContentPartPr>
                <p14:xfrm>
                  <a:off x="3324030" y="3847005"/>
                  <a:ext cx="52560" cy="33120"/>
                </p14:xfrm>
              </p:contentPart>
            </mc:Choice>
            <mc:Fallback xmlns="">
              <p:pic>
                <p:nvPicPr>
                  <p:cNvPr id="121" name="Ink 120">
                    <a:extLst>
                      <a:ext uri="{FF2B5EF4-FFF2-40B4-BE49-F238E27FC236}">
                        <a16:creationId xmlns:a16="http://schemas.microsoft.com/office/drawing/2014/main" id="{0C7710C0-DF52-44AE-9A0D-33237941D693}"/>
                      </a:ext>
                    </a:extLst>
                  </p:cNvPr>
                  <p:cNvPicPr/>
                  <p:nvPr/>
                </p:nvPicPr>
                <p:blipFill>
                  <a:blip r:embed="rId38"/>
                  <a:stretch>
                    <a:fillRect/>
                  </a:stretch>
                </p:blipFill>
                <p:spPr>
                  <a:xfrm>
                    <a:off x="3315030" y="3838005"/>
                    <a:ext cx="70200" cy="50760"/>
                  </a:xfrm>
                  <a:prstGeom prst="rect">
                    <a:avLst/>
                  </a:prstGeom>
                </p:spPr>
              </p:pic>
            </mc:Fallback>
          </mc:AlternateContent>
        </p:grpSp>
        <p:pic>
          <p:nvPicPr>
            <p:cNvPr id="92" name="Picture 91" descr="A picture containing indoor, hanging, computer, table&#10;&#10;Description automatically generated">
              <a:extLst>
                <a:ext uri="{FF2B5EF4-FFF2-40B4-BE49-F238E27FC236}">
                  <a16:creationId xmlns:a16="http://schemas.microsoft.com/office/drawing/2014/main" id="{5A47E1DB-88FB-434B-8764-41E8D2B01A43}"/>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sp>
        <p:nvSpPr>
          <p:cNvPr id="133" name="TextBox 132">
            <a:extLst>
              <a:ext uri="{FF2B5EF4-FFF2-40B4-BE49-F238E27FC236}">
                <a16:creationId xmlns:a16="http://schemas.microsoft.com/office/drawing/2014/main" id="{AC213FDE-66F4-4260-B063-230E1F6577EF}"/>
              </a:ext>
            </a:extLst>
          </p:cNvPr>
          <p:cNvSpPr txBox="1"/>
          <p:nvPr/>
        </p:nvSpPr>
        <p:spPr>
          <a:xfrm>
            <a:off x="4746436" y="4123868"/>
            <a:ext cx="1857657" cy="276999"/>
          </a:xfrm>
          <a:prstGeom prst="rect">
            <a:avLst/>
          </a:prstGeom>
          <a:noFill/>
        </p:spPr>
        <p:txBody>
          <a:bodyPr wrap="square" rtlCol="0">
            <a:spAutoFit/>
          </a:bodyPr>
          <a:lstStyle/>
          <a:p>
            <a:pPr algn="ctr"/>
            <a:r>
              <a:rPr lang="en-US" sz="1200" b="1" dirty="0"/>
              <a:t>3-Phosphoglycerate</a:t>
            </a:r>
          </a:p>
        </p:txBody>
      </p:sp>
      <p:sp>
        <p:nvSpPr>
          <p:cNvPr id="143" name="TextBox 142">
            <a:extLst>
              <a:ext uri="{FF2B5EF4-FFF2-40B4-BE49-F238E27FC236}">
                <a16:creationId xmlns:a16="http://schemas.microsoft.com/office/drawing/2014/main" id="{C8360A6B-BD85-413D-8054-4B42FED57284}"/>
              </a:ext>
            </a:extLst>
          </p:cNvPr>
          <p:cNvSpPr txBox="1"/>
          <p:nvPr/>
        </p:nvSpPr>
        <p:spPr>
          <a:xfrm>
            <a:off x="1402407" y="4084746"/>
            <a:ext cx="1857657" cy="461665"/>
          </a:xfrm>
          <a:prstGeom prst="rect">
            <a:avLst/>
          </a:prstGeom>
          <a:noFill/>
        </p:spPr>
        <p:txBody>
          <a:bodyPr wrap="square" rtlCol="0">
            <a:spAutoFit/>
          </a:bodyPr>
          <a:lstStyle/>
          <a:p>
            <a:pPr algn="ctr"/>
            <a:r>
              <a:rPr lang="en-US" sz="1200" b="1" dirty="0" err="1"/>
              <a:t>Phosphoenol</a:t>
            </a:r>
            <a:r>
              <a:rPr lang="en-US" sz="1200" b="1" dirty="0"/>
              <a:t>-</a:t>
            </a:r>
          </a:p>
          <a:p>
            <a:pPr algn="ctr"/>
            <a:r>
              <a:rPr lang="en-US" sz="1200" b="1" dirty="0"/>
              <a:t>Pyruvate</a:t>
            </a:r>
          </a:p>
        </p:txBody>
      </p:sp>
      <p:sp>
        <p:nvSpPr>
          <p:cNvPr id="144" name="TextBox 143">
            <a:extLst>
              <a:ext uri="{FF2B5EF4-FFF2-40B4-BE49-F238E27FC236}">
                <a16:creationId xmlns:a16="http://schemas.microsoft.com/office/drawing/2014/main" id="{A492B41E-44D1-42EC-9560-74E48BD69265}"/>
              </a:ext>
            </a:extLst>
          </p:cNvPr>
          <p:cNvSpPr txBox="1"/>
          <p:nvPr/>
        </p:nvSpPr>
        <p:spPr>
          <a:xfrm>
            <a:off x="153980" y="4096872"/>
            <a:ext cx="1093152" cy="276999"/>
          </a:xfrm>
          <a:prstGeom prst="rect">
            <a:avLst/>
          </a:prstGeom>
          <a:noFill/>
        </p:spPr>
        <p:txBody>
          <a:bodyPr wrap="square" rtlCol="0">
            <a:spAutoFit/>
          </a:bodyPr>
          <a:lstStyle/>
          <a:p>
            <a:pPr algn="ctr"/>
            <a:r>
              <a:rPr lang="en-US" sz="1200" b="1" dirty="0"/>
              <a:t>Pyruvate</a:t>
            </a:r>
          </a:p>
        </p:txBody>
      </p:sp>
      <p:pic>
        <p:nvPicPr>
          <p:cNvPr id="145" name="Picture 144" descr="A picture containing indoor, hanging, computer, table&#10;&#10;Description automatically generated">
            <a:extLst>
              <a:ext uri="{FF2B5EF4-FFF2-40B4-BE49-F238E27FC236}">
                <a16:creationId xmlns:a16="http://schemas.microsoft.com/office/drawing/2014/main" id="{C0791A1E-DF8F-4DFB-BDE9-BE930639CBB1}"/>
              </a:ext>
            </a:extLst>
          </p:cNvPr>
          <p:cNvPicPr>
            <a:picLocks noChangeAspect="1"/>
          </p:cNvPicPr>
          <p:nvPr/>
        </p:nvPicPr>
        <p:blipFill rotWithShape="1">
          <a:blip r:embed="rId40" cstate="print">
            <a:extLst>
              <a:ext uri="{28A0092B-C50C-407E-A947-70E740481C1C}">
                <a14:useLocalDpi xmlns:a14="http://schemas.microsoft.com/office/drawing/2010/main" val="0"/>
              </a:ext>
            </a:extLst>
          </a:blip>
          <a:srcRect l="16736" t="38793" r="78508" b="52127"/>
          <a:stretch/>
        </p:blipFill>
        <p:spPr>
          <a:xfrm rot="20779097">
            <a:off x="2853483" y="3800456"/>
            <a:ext cx="434865" cy="385713"/>
          </a:xfrm>
          <a:prstGeom prst="rect">
            <a:avLst/>
          </a:prstGeom>
        </p:spPr>
      </p:pic>
      <p:cxnSp>
        <p:nvCxnSpPr>
          <p:cNvPr id="146" name="Straight Arrow Connector 145">
            <a:extLst>
              <a:ext uri="{FF2B5EF4-FFF2-40B4-BE49-F238E27FC236}">
                <a16:creationId xmlns:a16="http://schemas.microsoft.com/office/drawing/2014/main" id="{74BBEF85-984A-4C3E-9B6D-CDD89045BDFB}"/>
              </a:ext>
            </a:extLst>
          </p:cNvPr>
          <p:cNvCxnSpPr>
            <a:cxnSpLocks/>
          </p:cNvCxnSpPr>
          <p:nvPr/>
        </p:nvCxnSpPr>
        <p:spPr>
          <a:xfrm>
            <a:off x="4345201" y="374584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90BDD01-E2CA-42B9-A065-F9FD81401D0F}"/>
              </a:ext>
            </a:extLst>
          </p:cNvPr>
          <p:cNvSpPr txBox="1"/>
          <p:nvPr/>
        </p:nvSpPr>
        <p:spPr>
          <a:xfrm>
            <a:off x="3993368" y="3196640"/>
            <a:ext cx="1663342" cy="461665"/>
          </a:xfrm>
          <a:prstGeom prst="rect">
            <a:avLst/>
          </a:prstGeom>
          <a:noFill/>
        </p:spPr>
        <p:txBody>
          <a:bodyPr wrap="square" rtlCol="0">
            <a:spAutoFit/>
          </a:bodyPr>
          <a:lstStyle/>
          <a:p>
            <a:pPr algn="ctr"/>
            <a:r>
              <a:rPr lang="en-US" sz="1200" b="1" i="1" dirty="0">
                <a:solidFill>
                  <a:schemeClr val="accent1">
                    <a:lumMod val="50000"/>
                  </a:schemeClr>
                </a:solidFill>
              </a:rPr>
              <a:t>Phosphoglycerate Mutase</a:t>
            </a:r>
          </a:p>
        </p:txBody>
      </p:sp>
      <p:grpSp>
        <p:nvGrpSpPr>
          <p:cNvPr id="149" name="Group 148">
            <a:extLst>
              <a:ext uri="{FF2B5EF4-FFF2-40B4-BE49-F238E27FC236}">
                <a16:creationId xmlns:a16="http://schemas.microsoft.com/office/drawing/2014/main" id="{E06F168B-2A76-4466-9B65-D51A48DE3D02}"/>
              </a:ext>
            </a:extLst>
          </p:cNvPr>
          <p:cNvGrpSpPr/>
          <p:nvPr/>
        </p:nvGrpSpPr>
        <p:grpSpPr>
          <a:xfrm>
            <a:off x="6015795" y="3272187"/>
            <a:ext cx="1383136" cy="1388748"/>
            <a:chOff x="3259587" y="3939946"/>
            <a:chExt cx="1383136" cy="1388748"/>
          </a:xfrm>
        </p:grpSpPr>
        <p:pic>
          <p:nvPicPr>
            <p:cNvPr id="150" name="Picture 149" descr="A picture containing indoor, hanging, computer, table&#10;&#10;Description automatically generated">
              <a:extLst>
                <a:ext uri="{FF2B5EF4-FFF2-40B4-BE49-F238E27FC236}">
                  <a16:creationId xmlns:a16="http://schemas.microsoft.com/office/drawing/2014/main" id="{FD5A8C24-B300-48DE-8D5D-298510D8A95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151" name="Rectangle 150">
              <a:extLst>
                <a:ext uri="{FF2B5EF4-FFF2-40B4-BE49-F238E27FC236}">
                  <a16:creationId xmlns:a16="http://schemas.microsoft.com/office/drawing/2014/main" id="{CFC6C706-042F-49F6-A7A0-428F8176F074}"/>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128B457A-CB20-4016-9718-081351A50B33}"/>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Phosphoglycerate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153" name="Straight Arrow Connector 152">
              <a:extLst>
                <a:ext uri="{FF2B5EF4-FFF2-40B4-BE49-F238E27FC236}">
                  <a16:creationId xmlns:a16="http://schemas.microsoft.com/office/drawing/2014/main" id="{226BFFA2-E443-4A9A-B6C8-ACC559C8609B}"/>
                </a:ext>
              </a:extLst>
            </p:cNvPr>
            <p:cNvCxnSpPr>
              <a:cxnSpLocks/>
            </p:cNvCxnSpPr>
            <p:nvPr/>
          </p:nvCxnSpPr>
          <p:spPr>
            <a:xfrm flipH="1" flipV="1">
              <a:off x="3400510" y="4565615"/>
              <a:ext cx="1094887" cy="5813"/>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88BBDD3A-0EA7-4849-9844-5FEA126D0C6D}"/>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a:extLst>
                <a:ext uri="{FF2B5EF4-FFF2-40B4-BE49-F238E27FC236}">
                  <a16:creationId xmlns:a16="http://schemas.microsoft.com/office/drawing/2014/main" id="{9EA8141E-5E09-4320-8661-C2B8580B232B}"/>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41">
                <p14:nvContentPartPr>
                  <p14:cNvPr id="180" name="Ink 179">
                    <a:extLst>
                      <a:ext uri="{FF2B5EF4-FFF2-40B4-BE49-F238E27FC236}">
                        <a16:creationId xmlns:a16="http://schemas.microsoft.com/office/drawing/2014/main" id="{422CD5AE-D7A4-4A50-ACD4-6278A2576104}"/>
                      </a:ext>
                    </a:extLst>
                  </p14:cNvPr>
                  <p14:cNvContentPartPr/>
                  <p14:nvPr/>
                </p14:nvContentPartPr>
                <p14:xfrm>
                  <a:off x="4114590" y="4721085"/>
                  <a:ext cx="4680" cy="31680"/>
                </p14:xfrm>
              </p:contentPart>
            </mc:Choice>
            <mc:Fallback xmlns="">
              <p:pic>
                <p:nvPicPr>
                  <p:cNvPr id="180" name="Ink 179">
                    <a:extLst>
                      <a:ext uri="{FF2B5EF4-FFF2-40B4-BE49-F238E27FC236}">
                        <a16:creationId xmlns:a16="http://schemas.microsoft.com/office/drawing/2014/main" id="{422CD5AE-D7A4-4A50-ACD4-6278A2576104}"/>
                      </a:ext>
                    </a:extLst>
                  </p:cNvPr>
                  <p:cNvPicPr/>
                  <p:nvPr/>
                </p:nvPicPr>
                <p:blipFill>
                  <a:blip r:embed="rId9"/>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1" name="Ink 180">
                    <a:extLst>
                      <a:ext uri="{FF2B5EF4-FFF2-40B4-BE49-F238E27FC236}">
                        <a16:creationId xmlns:a16="http://schemas.microsoft.com/office/drawing/2014/main" id="{CAF5ADDB-0A11-45ED-9DB3-65AD5E76FCB8}"/>
                      </a:ext>
                    </a:extLst>
                  </p14:cNvPr>
                  <p14:cNvContentPartPr/>
                  <p14:nvPr/>
                </p14:nvContentPartPr>
                <p14:xfrm>
                  <a:off x="4117830" y="4721085"/>
                  <a:ext cx="9000" cy="9000"/>
                </p14:xfrm>
              </p:contentPart>
            </mc:Choice>
            <mc:Fallback xmlns="">
              <p:pic>
                <p:nvPicPr>
                  <p:cNvPr id="181" name="Ink 180">
                    <a:extLst>
                      <a:ext uri="{FF2B5EF4-FFF2-40B4-BE49-F238E27FC236}">
                        <a16:creationId xmlns:a16="http://schemas.microsoft.com/office/drawing/2014/main" id="{CAF5ADDB-0A11-45ED-9DB3-65AD5E76FCB8}"/>
                      </a:ext>
                    </a:extLst>
                  </p:cNvPr>
                  <p:cNvPicPr/>
                  <p:nvPr/>
                </p:nvPicPr>
                <p:blipFill>
                  <a:blip r:embed="rId11"/>
                  <a:stretch>
                    <a:fillRect/>
                  </a:stretch>
                </p:blipFill>
                <p:spPr>
                  <a:xfrm>
                    <a:off x="4108830" y="4712085"/>
                    <a:ext cx="26640" cy="26640"/>
                  </a:xfrm>
                  <a:prstGeom prst="rect">
                    <a:avLst/>
                  </a:prstGeom>
                </p:spPr>
              </p:pic>
            </mc:Fallback>
          </mc:AlternateContent>
        </p:grpSp>
        <p:grpSp>
          <p:nvGrpSpPr>
            <p:cNvPr id="156" name="Group 155">
              <a:extLst>
                <a:ext uri="{FF2B5EF4-FFF2-40B4-BE49-F238E27FC236}">
                  <a16:creationId xmlns:a16="http://schemas.microsoft.com/office/drawing/2014/main" id="{EDA992F8-EBEB-440E-970D-0F1CDAD77744}"/>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43">
                <p14:nvContentPartPr>
                  <p14:cNvPr id="176" name="Ink 175">
                    <a:extLst>
                      <a:ext uri="{FF2B5EF4-FFF2-40B4-BE49-F238E27FC236}">
                        <a16:creationId xmlns:a16="http://schemas.microsoft.com/office/drawing/2014/main" id="{144618D1-22A8-40DD-A0AC-64E816439345}"/>
                      </a:ext>
                    </a:extLst>
                  </p14:cNvPr>
                  <p14:cNvContentPartPr/>
                  <p14:nvPr/>
                </p14:nvContentPartPr>
                <p14:xfrm>
                  <a:off x="4206750" y="4705245"/>
                  <a:ext cx="360" cy="60480"/>
                </p14:xfrm>
              </p:contentPart>
            </mc:Choice>
            <mc:Fallback xmlns="">
              <p:pic>
                <p:nvPicPr>
                  <p:cNvPr id="176" name="Ink 175">
                    <a:extLst>
                      <a:ext uri="{FF2B5EF4-FFF2-40B4-BE49-F238E27FC236}">
                        <a16:creationId xmlns:a16="http://schemas.microsoft.com/office/drawing/2014/main" id="{144618D1-22A8-40DD-A0AC-64E816439345}"/>
                      </a:ext>
                    </a:extLst>
                  </p:cNvPr>
                  <p:cNvPicPr/>
                  <p:nvPr/>
                </p:nvPicPr>
                <p:blipFill>
                  <a:blip r:embed="rId13"/>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7" name="Ink 176">
                    <a:extLst>
                      <a:ext uri="{FF2B5EF4-FFF2-40B4-BE49-F238E27FC236}">
                        <a16:creationId xmlns:a16="http://schemas.microsoft.com/office/drawing/2014/main" id="{51C301F3-1095-4AAA-9615-135400BB6006}"/>
                      </a:ext>
                    </a:extLst>
                  </p14:cNvPr>
                  <p14:cNvContentPartPr/>
                  <p14:nvPr/>
                </p14:nvContentPartPr>
                <p14:xfrm>
                  <a:off x="4212870" y="4682925"/>
                  <a:ext cx="3960" cy="83880"/>
                </p14:xfrm>
              </p:contentPart>
            </mc:Choice>
            <mc:Fallback xmlns="">
              <p:pic>
                <p:nvPicPr>
                  <p:cNvPr id="177" name="Ink 176">
                    <a:extLst>
                      <a:ext uri="{FF2B5EF4-FFF2-40B4-BE49-F238E27FC236}">
                        <a16:creationId xmlns:a16="http://schemas.microsoft.com/office/drawing/2014/main" id="{51C301F3-1095-4AAA-9615-135400BB6006}"/>
                      </a:ext>
                    </a:extLst>
                  </p:cNvPr>
                  <p:cNvPicPr/>
                  <p:nvPr/>
                </p:nvPicPr>
                <p:blipFill>
                  <a:blip r:embed="rId15"/>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8" name="Ink 177">
                    <a:extLst>
                      <a:ext uri="{FF2B5EF4-FFF2-40B4-BE49-F238E27FC236}">
                        <a16:creationId xmlns:a16="http://schemas.microsoft.com/office/drawing/2014/main" id="{76D0C802-178A-45E2-AAB8-8FDEB430B0C5}"/>
                      </a:ext>
                    </a:extLst>
                  </p14:cNvPr>
                  <p14:cNvContentPartPr/>
                  <p14:nvPr/>
                </p14:nvContentPartPr>
                <p14:xfrm>
                  <a:off x="4220790" y="4714605"/>
                  <a:ext cx="18000" cy="36000"/>
                </p14:xfrm>
              </p:contentPart>
            </mc:Choice>
            <mc:Fallback xmlns="">
              <p:pic>
                <p:nvPicPr>
                  <p:cNvPr id="178" name="Ink 177">
                    <a:extLst>
                      <a:ext uri="{FF2B5EF4-FFF2-40B4-BE49-F238E27FC236}">
                        <a16:creationId xmlns:a16="http://schemas.microsoft.com/office/drawing/2014/main" id="{76D0C802-178A-45E2-AAB8-8FDEB430B0C5}"/>
                      </a:ext>
                    </a:extLst>
                  </p:cNvPr>
                  <p:cNvPicPr/>
                  <p:nvPr/>
                </p:nvPicPr>
                <p:blipFill>
                  <a:blip r:embed="rId17"/>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9" name="Ink 178">
                    <a:extLst>
                      <a:ext uri="{FF2B5EF4-FFF2-40B4-BE49-F238E27FC236}">
                        <a16:creationId xmlns:a16="http://schemas.microsoft.com/office/drawing/2014/main" id="{BC984914-C6D7-4DEB-9100-5960F34C33D0}"/>
                      </a:ext>
                    </a:extLst>
                  </p14:cNvPr>
                  <p14:cNvContentPartPr/>
                  <p14:nvPr/>
                </p14:nvContentPartPr>
                <p14:xfrm>
                  <a:off x="4212870" y="4701645"/>
                  <a:ext cx="3960" cy="42480"/>
                </p14:xfrm>
              </p:contentPart>
            </mc:Choice>
            <mc:Fallback xmlns="">
              <p:pic>
                <p:nvPicPr>
                  <p:cNvPr id="179" name="Ink 178">
                    <a:extLst>
                      <a:ext uri="{FF2B5EF4-FFF2-40B4-BE49-F238E27FC236}">
                        <a16:creationId xmlns:a16="http://schemas.microsoft.com/office/drawing/2014/main" id="{BC984914-C6D7-4DEB-9100-5960F34C33D0}"/>
                      </a:ext>
                    </a:extLst>
                  </p:cNvPr>
                  <p:cNvPicPr/>
                  <p:nvPr/>
                </p:nvPicPr>
                <p:blipFill>
                  <a:blip r:embed="rId19"/>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157" name="Ink 156">
                  <a:extLst>
                    <a:ext uri="{FF2B5EF4-FFF2-40B4-BE49-F238E27FC236}">
                      <a16:creationId xmlns:a16="http://schemas.microsoft.com/office/drawing/2014/main" id="{A76B4D6A-D9C6-46B8-A645-37BBB041EB56}"/>
                    </a:ext>
                  </a:extLst>
                </p14:cNvPr>
                <p14:cNvContentPartPr/>
                <p14:nvPr/>
              </p14:nvContentPartPr>
              <p14:xfrm>
                <a:off x="3620310" y="4951125"/>
                <a:ext cx="228240" cy="149040"/>
              </p14:xfrm>
            </p:contentPart>
          </mc:Choice>
          <mc:Fallback xmlns="">
            <p:pic>
              <p:nvPicPr>
                <p:cNvPr id="157" name="Ink 156">
                  <a:extLst>
                    <a:ext uri="{FF2B5EF4-FFF2-40B4-BE49-F238E27FC236}">
                      <a16:creationId xmlns:a16="http://schemas.microsoft.com/office/drawing/2014/main" id="{A76B4D6A-D9C6-46B8-A645-37BBB041EB56}"/>
                    </a:ext>
                  </a:extLst>
                </p:cNvPr>
                <p:cNvPicPr/>
                <p:nvPr/>
              </p:nvPicPr>
              <p:blipFill>
                <a:blip r:embed="rId21"/>
                <a:stretch>
                  <a:fillRect/>
                </a:stretch>
              </p:blipFill>
              <p:spPr>
                <a:xfrm>
                  <a:off x="3611670" y="4942485"/>
                  <a:ext cx="245880" cy="166680"/>
                </a:xfrm>
                <a:prstGeom prst="rect">
                  <a:avLst/>
                </a:prstGeom>
              </p:spPr>
            </p:pic>
          </mc:Fallback>
        </mc:AlternateContent>
        <p:grpSp>
          <p:nvGrpSpPr>
            <p:cNvPr id="158" name="Group 157">
              <a:extLst>
                <a:ext uri="{FF2B5EF4-FFF2-40B4-BE49-F238E27FC236}">
                  <a16:creationId xmlns:a16="http://schemas.microsoft.com/office/drawing/2014/main" id="{151B3C61-16EE-4E6B-984B-BCEAEFCDBE8F}"/>
                </a:ext>
              </a:extLst>
            </p:cNvPr>
            <p:cNvGrpSpPr/>
            <p:nvPr/>
          </p:nvGrpSpPr>
          <p:grpSpPr>
            <a:xfrm>
              <a:off x="3600664" y="4871635"/>
              <a:ext cx="372012" cy="457059"/>
              <a:chOff x="3112790" y="3826845"/>
              <a:chExt cx="372012" cy="457059"/>
            </a:xfrm>
          </p:grpSpPr>
          <p:grpSp>
            <p:nvGrpSpPr>
              <p:cNvPr id="160" name="Group 159">
                <a:extLst>
                  <a:ext uri="{FF2B5EF4-FFF2-40B4-BE49-F238E27FC236}">
                    <a16:creationId xmlns:a16="http://schemas.microsoft.com/office/drawing/2014/main" id="{73BD6494-CB18-4593-B33A-6DE5AE04EE46}"/>
                  </a:ext>
                </a:extLst>
              </p:cNvPr>
              <p:cNvGrpSpPr/>
              <p:nvPr/>
            </p:nvGrpSpPr>
            <p:grpSpPr>
              <a:xfrm>
                <a:off x="3112790" y="3837627"/>
                <a:ext cx="372012" cy="446277"/>
                <a:chOff x="1972923" y="4000995"/>
                <a:chExt cx="372012" cy="446277"/>
              </a:xfrm>
            </p:grpSpPr>
            <p:pic>
              <p:nvPicPr>
                <p:cNvPr id="163" name="Picture 162" descr="A picture containing indoor, hanging, computer, table&#10;&#10;Description automatically generated">
                  <a:extLst>
                    <a:ext uri="{FF2B5EF4-FFF2-40B4-BE49-F238E27FC236}">
                      <a16:creationId xmlns:a16="http://schemas.microsoft.com/office/drawing/2014/main" id="{4E21EBF4-E36C-4118-86F4-5D46340F8F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64" name="Group 163">
                  <a:extLst>
                    <a:ext uri="{FF2B5EF4-FFF2-40B4-BE49-F238E27FC236}">
                      <a16:creationId xmlns:a16="http://schemas.microsoft.com/office/drawing/2014/main" id="{7D07EAC3-7EC6-4723-AA9F-A4FBECA5D8FE}"/>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48">
                    <p14:nvContentPartPr>
                      <p14:cNvPr id="165" name="Ink 164">
                        <a:extLst>
                          <a:ext uri="{FF2B5EF4-FFF2-40B4-BE49-F238E27FC236}">
                            <a16:creationId xmlns:a16="http://schemas.microsoft.com/office/drawing/2014/main" id="{376F6D91-7250-44BD-A31D-01D04C43FB43}"/>
                          </a:ext>
                        </a:extLst>
                      </p14:cNvPr>
                      <p14:cNvContentPartPr/>
                      <p14:nvPr/>
                    </p14:nvContentPartPr>
                    <p14:xfrm>
                      <a:off x="2196510" y="4032045"/>
                      <a:ext cx="23040" cy="24840"/>
                    </p14:xfrm>
                  </p:contentPart>
                </mc:Choice>
                <mc:Fallback xmlns="">
                  <p:pic>
                    <p:nvPicPr>
                      <p:cNvPr id="165" name="Ink 164">
                        <a:extLst>
                          <a:ext uri="{FF2B5EF4-FFF2-40B4-BE49-F238E27FC236}">
                            <a16:creationId xmlns:a16="http://schemas.microsoft.com/office/drawing/2014/main" id="{376F6D91-7250-44BD-A31D-01D04C43FB43}"/>
                          </a:ext>
                        </a:extLst>
                      </p:cNvPr>
                      <p:cNvPicPr/>
                      <p:nvPr/>
                    </p:nvPicPr>
                    <p:blipFill>
                      <a:blip r:embed="rId23"/>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6" name="Ink 165">
                        <a:extLst>
                          <a:ext uri="{FF2B5EF4-FFF2-40B4-BE49-F238E27FC236}">
                            <a16:creationId xmlns:a16="http://schemas.microsoft.com/office/drawing/2014/main" id="{7047D375-7B1E-4B8F-89DD-3394ECED6E06}"/>
                          </a:ext>
                        </a:extLst>
                      </p14:cNvPr>
                      <p14:cNvContentPartPr/>
                      <p14:nvPr/>
                    </p14:nvContentPartPr>
                    <p14:xfrm>
                      <a:off x="2183910" y="4066965"/>
                      <a:ext cx="360" cy="360"/>
                    </p14:xfrm>
                  </p:contentPart>
                </mc:Choice>
                <mc:Fallback xmlns="">
                  <p:pic>
                    <p:nvPicPr>
                      <p:cNvPr id="166" name="Ink 165">
                        <a:extLst>
                          <a:ext uri="{FF2B5EF4-FFF2-40B4-BE49-F238E27FC236}">
                            <a16:creationId xmlns:a16="http://schemas.microsoft.com/office/drawing/2014/main" id="{7047D375-7B1E-4B8F-89DD-3394ECED6E06}"/>
                          </a:ext>
                        </a:extLst>
                      </p:cNvPr>
                      <p:cNvPicPr/>
                      <p:nvPr/>
                    </p:nvPicPr>
                    <p:blipFill>
                      <a:blip r:embed="rId25"/>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7" name="Ink 166">
                        <a:extLst>
                          <a:ext uri="{FF2B5EF4-FFF2-40B4-BE49-F238E27FC236}">
                            <a16:creationId xmlns:a16="http://schemas.microsoft.com/office/drawing/2014/main" id="{F90D1A44-3482-4B68-93CA-028170DE9F7B}"/>
                          </a:ext>
                        </a:extLst>
                      </p14:cNvPr>
                      <p14:cNvContentPartPr/>
                      <p14:nvPr/>
                    </p14:nvContentPartPr>
                    <p14:xfrm>
                      <a:off x="2181030" y="4054365"/>
                      <a:ext cx="360" cy="360"/>
                    </p14:xfrm>
                  </p:contentPart>
                </mc:Choice>
                <mc:Fallback xmlns="">
                  <p:pic>
                    <p:nvPicPr>
                      <p:cNvPr id="167" name="Ink 166">
                        <a:extLst>
                          <a:ext uri="{FF2B5EF4-FFF2-40B4-BE49-F238E27FC236}">
                            <a16:creationId xmlns:a16="http://schemas.microsoft.com/office/drawing/2014/main" id="{F90D1A44-3482-4B68-93CA-028170DE9F7B}"/>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8" name="Ink 167">
                        <a:extLst>
                          <a:ext uri="{FF2B5EF4-FFF2-40B4-BE49-F238E27FC236}">
                            <a16:creationId xmlns:a16="http://schemas.microsoft.com/office/drawing/2014/main" id="{BBD6DE62-823C-4FF0-929C-ADB20626A344}"/>
                          </a:ext>
                        </a:extLst>
                      </p14:cNvPr>
                      <p14:cNvContentPartPr/>
                      <p14:nvPr/>
                    </p14:nvContentPartPr>
                    <p14:xfrm>
                      <a:off x="2181030" y="4054365"/>
                      <a:ext cx="360" cy="360"/>
                    </p14:xfrm>
                  </p:contentPart>
                </mc:Choice>
                <mc:Fallback xmlns="">
                  <p:pic>
                    <p:nvPicPr>
                      <p:cNvPr id="168" name="Ink 167">
                        <a:extLst>
                          <a:ext uri="{FF2B5EF4-FFF2-40B4-BE49-F238E27FC236}">
                            <a16:creationId xmlns:a16="http://schemas.microsoft.com/office/drawing/2014/main" id="{BBD6DE62-823C-4FF0-929C-ADB20626A344}"/>
                          </a:ext>
                        </a:extLst>
                      </p:cNvPr>
                      <p:cNvPicPr/>
                      <p:nvPr/>
                    </p:nvPicPr>
                    <p:blipFill>
                      <a:blip r:embed="rId25"/>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69" name="Ink 168">
                        <a:extLst>
                          <a:ext uri="{FF2B5EF4-FFF2-40B4-BE49-F238E27FC236}">
                            <a16:creationId xmlns:a16="http://schemas.microsoft.com/office/drawing/2014/main" id="{6A700E7E-4FCB-4E29-BEFC-59CDD0658029}"/>
                          </a:ext>
                        </a:extLst>
                      </p14:cNvPr>
                      <p14:cNvContentPartPr/>
                      <p14:nvPr/>
                    </p14:nvContentPartPr>
                    <p14:xfrm>
                      <a:off x="2183910" y="4047885"/>
                      <a:ext cx="360" cy="360"/>
                    </p14:xfrm>
                  </p:contentPart>
                </mc:Choice>
                <mc:Fallback xmlns="">
                  <p:pic>
                    <p:nvPicPr>
                      <p:cNvPr id="169" name="Ink 168">
                        <a:extLst>
                          <a:ext uri="{FF2B5EF4-FFF2-40B4-BE49-F238E27FC236}">
                            <a16:creationId xmlns:a16="http://schemas.microsoft.com/office/drawing/2014/main" id="{6A700E7E-4FCB-4E29-BEFC-59CDD0658029}"/>
                          </a:ext>
                        </a:extLst>
                      </p:cNvPr>
                      <p:cNvPicPr/>
                      <p:nvPr/>
                    </p:nvPicPr>
                    <p:blipFill>
                      <a:blip r:embed="rId25"/>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0" name="Ink 169">
                        <a:extLst>
                          <a:ext uri="{FF2B5EF4-FFF2-40B4-BE49-F238E27FC236}">
                            <a16:creationId xmlns:a16="http://schemas.microsoft.com/office/drawing/2014/main" id="{DE8F6406-FFC4-4EC4-8846-9A76050BBBCA}"/>
                          </a:ext>
                        </a:extLst>
                      </p14:cNvPr>
                      <p14:cNvContentPartPr/>
                      <p14:nvPr/>
                    </p14:nvContentPartPr>
                    <p14:xfrm>
                      <a:off x="2196870" y="4063725"/>
                      <a:ext cx="360" cy="360"/>
                    </p14:xfrm>
                  </p:contentPart>
                </mc:Choice>
                <mc:Fallback xmlns="">
                  <p:pic>
                    <p:nvPicPr>
                      <p:cNvPr id="170" name="Ink 169">
                        <a:extLst>
                          <a:ext uri="{FF2B5EF4-FFF2-40B4-BE49-F238E27FC236}">
                            <a16:creationId xmlns:a16="http://schemas.microsoft.com/office/drawing/2014/main" id="{DE8F6406-FFC4-4EC4-8846-9A76050BBBCA}"/>
                          </a:ext>
                        </a:extLst>
                      </p:cNvPr>
                      <p:cNvPicPr/>
                      <p:nvPr/>
                    </p:nvPicPr>
                    <p:blipFill>
                      <a:blip r:embed="rId25"/>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1" name="Ink 170">
                        <a:extLst>
                          <a:ext uri="{FF2B5EF4-FFF2-40B4-BE49-F238E27FC236}">
                            <a16:creationId xmlns:a16="http://schemas.microsoft.com/office/drawing/2014/main" id="{593DB5D5-8D15-407F-B28F-115D0DE09BDB}"/>
                          </a:ext>
                        </a:extLst>
                      </p14:cNvPr>
                      <p14:cNvContentPartPr/>
                      <p14:nvPr/>
                    </p14:nvContentPartPr>
                    <p14:xfrm>
                      <a:off x="2181030" y="4066965"/>
                      <a:ext cx="360" cy="360"/>
                    </p14:xfrm>
                  </p:contentPart>
                </mc:Choice>
                <mc:Fallback xmlns="">
                  <p:pic>
                    <p:nvPicPr>
                      <p:cNvPr id="171" name="Ink 170">
                        <a:extLst>
                          <a:ext uri="{FF2B5EF4-FFF2-40B4-BE49-F238E27FC236}">
                            <a16:creationId xmlns:a16="http://schemas.microsoft.com/office/drawing/2014/main" id="{593DB5D5-8D15-407F-B28F-115D0DE09BDB}"/>
                          </a:ext>
                        </a:extLst>
                      </p:cNvPr>
                      <p:cNvPicPr/>
                      <p:nvPr/>
                    </p:nvPicPr>
                    <p:blipFill>
                      <a:blip r:embed="rId25"/>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2" name="Ink 171">
                        <a:extLst>
                          <a:ext uri="{FF2B5EF4-FFF2-40B4-BE49-F238E27FC236}">
                            <a16:creationId xmlns:a16="http://schemas.microsoft.com/office/drawing/2014/main" id="{227DD91D-43A9-4E8A-8D8A-082C267BFB3B}"/>
                          </a:ext>
                        </a:extLst>
                      </p14:cNvPr>
                      <p14:cNvContentPartPr/>
                      <p14:nvPr/>
                    </p14:nvContentPartPr>
                    <p14:xfrm>
                      <a:off x="2183910" y="4073085"/>
                      <a:ext cx="360" cy="360"/>
                    </p14:xfrm>
                  </p:contentPart>
                </mc:Choice>
                <mc:Fallback xmlns="">
                  <p:pic>
                    <p:nvPicPr>
                      <p:cNvPr id="172" name="Ink 171">
                        <a:extLst>
                          <a:ext uri="{FF2B5EF4-FFF2-40B4-BE49-F238E27FC236}">
                            <a16:creationId xmlns:a16="http://schemas.microsoft.com/office/drawing/2014/main" id="{227DD91D-43A9-4E8A-8D8A-082C267BFB3B}"/>
                          </a:ext>
                        </a:extLst>
                      </p:cNvPr>
                      <p:cNvPicPr/>
                      <p:nvPr/>
                    </p:nvPicPr>
                    <p:blipFill>
                      <a:blip r:embed="rId25"/>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3" name="Ink 172">
                        <a:extLst>
                          <a:ext uri="{FF2B5EF4-FFF2-40B4-BE49-F238E27FC236}">
                            <a16:creationId xmlns:a16="http://schemas.microsoft.com/office/drawing/2014/main" id="{F3E84053-DA93-493B-9974-1FD05D61FC0E}"/>
                          </a:ext>
                        </a:extLst>
                      </p14:cNvPr>
                      <p14:cNvContentPartPr/>
                      <p14:nvPr/>
                    </p14:nvContentPartPr>
                    <p14:xfrm>
                      <a:off x="2193630" y="4073085"/>
                      <a:ext cx="360" cy="360"/>
                    </p14:xfrm>
                  </p:contentPart>
                </mc:Choice>
                <mc:Fallback xmlns="">
                  <p:pic>
                    <p:nvPicPr>
                      <p:cNvPr id="173" name="Ink 172">
                        <a:extLst>
                          <a:ext uri="{FF2B5EF4-FFF2-40B4-BE49-F238E27FC236}">
                            <a16:creationId xmlns:a16="http://schemas.microsoft.com/office/drawing/2014/main" id="{F3E84053-DA93-493B-9974-1FD05D61FC0E}"/>
                          </a:ext>
                        </a:extLst>
                      </p:cNvPr>
                      <p:cNvPicPr/>
                      <p:nvPr/>
                    </p:nvPicPr>
                    <p:blipFill>
                      <a:blip r:embed="rId25"/>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4" name="Ink 173">
                        <a:extLst>
                          <a:ext uri="{FF2B5EF4-FFF2-40B4-BE49-F238E27FC236}">
                            <a16:creationId xmlns:a16="http://schemas.microsoft.com/office/drawing/2014/main" id="{C1486B96-B9EC-42E9-8964-E048ECF762FC}"/>
                          </a:ext>
                        </a:extLst>
                      </p14:cNvPr>
                      <p14:cNvContentPartPr/>
                      <p14:nvPr/>
                    </p14:nvContentPartPr>
                    <p14:xfrm>
                      <a:off x="2183910" y="4079565"/>
                      <a:ext cx="360" cy="360"/>
                    </p14:xfrm>
                  </p:contentPart>
                </mc:Choice>
                <mc:Fallback xmlns="">
                  <p:pic>
                    <p:nvPicPr>
                      <p:cNvPr id="174" name="Ink 173">
                        <a:extLst>
                          <a:ext uri="{FF2B5EF4-FFF2-40B4-BE49-F238E27FC236}">
                            <a16:creationId xmlns:a16="http://schemas.microsoft.com/office/drawing/2014/main" id="{C1486B96-B9EC-42E9-8964-E048ECF762FC}"/>
                          </a:ext>
                        </a:extLst>
                      </p:cNvPr>
                      <p:cNvPicPr/>
                      <p:nvPr/>
                    </p:nvPicPr>
                    <p:blipFill>
                      <a:blip r:embed="rId25"/>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5" name="Ink 174">
                        <a:extLst>
                          <a:ext uri="{FF2B5EF4-FFF2-40B4-BE49-F238E27FC236}">
                            <a16:creationId xmlns:a16="http://schemas.microsoft.com/office/drawing/2014/main" id="{65BC6BA3-46D5-480D-9F88-B84F656238E3}"/>
                          </a:ext>
                        </a:extLst>
                      </p14:cNvPr>
                      <p14:cNvContentPartPr/>
                      <p14:nvPr/>
                    </p14:nvContentPartPr>
                    <p14:xfrm>
                      <a:off x="2181030" y="4082805"/>
                      <a:ext cx="360" cy="360"/>
                    </p14:xfrm>
                  </p:contentPart>
                </mc:Choice>
                <mc:Fallback xmlns="">
                  <p:pic>
                    <p:nvPicPr>
                      <p:cNvPr id="175" name="Ink 174">
                        <a:extLst>
                          <a:ext uri="{FF2B5EF4-FFF2-40B4-BE49-F238E27FC236}">
                            <a16:creationId xmlns:a16="http://schemas.microsoft.com/office/drawing/2014/main" id="{65BC6BA3-46D5-480D-9F88-B84F656238E3}"/>
                          </a:ext>
                        </a:extLst>
                      </p:cNvPr>
                      <p:cNvPicPr/>
                      <p:nvPr/>
                    </p:nvPicPr>
                    <p:blipFill>
                      <a:blip r:embed="rId25"/>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59">
                <p14:nvContentPartPr>
                  <p14:cNvPr id="161" name="Ink 160">
                    <a:extLst>
                      <a:ext uri="{FF2B5EF4-FFF2-40B4-BE49-F238E27FC236}">
                        <a16:creationId xmlns:a16="http://schemas.microsoft.com/office/drawing/2014/main" id="{1178F034-F8FC-47BA-A70B-39FA70D26B6D}"/>
                      </a:ext>
                    </a:extLst>
                  </p14:cNvPr>
                  <p14:cNvContentPartPr/>
                  <p14:nvPr/>
                </p14:nvContentPartPr>
                <p14:xfrm>
                  <a:off x="3321870" y="3826845"/>
                  <a:ext cx="51120" cy="40320"/>
                </p14:xfrm>
              </p:contentPart>
            </mc:Choice>
            <mc:Fallback xmlns="">
              <p:pic>
                <p:nvPicPr>
                  <p:cNvPr id="161" name="Ink 160">
                    <a:extLst>
                      <a:ext uri="{FF2B5EF4-FFF2-40B4-BE49-F238E27FC236}">
                        <a16:creationId xmlns:a16="http://schemas.microsoft.com/office/drawing/2014/main" id="{1178F034-F8FC-47BA-A70B-39FA70D26B6D}"/>
                      </a:ext>
                    </a:extLst>
                  </p:cNvPr>
                  <p:cNvPicPr/>
                  <p:nvPr/>
                </p:nvPicPr>
                <p:blipFill>
                  <a:blip r:embed="rId36"/>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62" name="Ink 161">
                    <a:extLst>
                      <a:ext uri="{FF2B5EF4-FFF2-40B4-BE49-F238E27FC236}">
                        <a16:creationId xmlns:a16="http://schemas.microsoft.com/office/drawing/2014/main" id="{CE9BE2D9-9E95-4B25-9FDE-DC1C5CEEA268}"/>
                      </a:ext>
                    </a:extLst>
                  </p14:cNvPr>
                  <p14:cNvContentPartPr/>
                  <p14:nvPr/>
                </p14:nvContentPartPr>
                <p14:xfrm>
                  <a:off x="3324030" y="3847005"/>
                  <a:ext cx="52560" cy="33120"/>
                </p14:xfrm>
              </p:contentPart>
            </mc:Choice>
            <mc:Fallback xmlns="">
              <p:pic>
                <p:nvPicPr>
                  <p:cNvPr id="162" name="Ink 161">
                    <a:extLst>
                      <a:ext uri="{FF2B5EF4-FFF2-40B4-BE49-F238E27FC236}">
                        <a16:creationId xmlns:a16="http://schemas.microsoft.com/office/drawing/2014/main" id="{CE9BE2D9-9E95-4B25-9FDE-DC1C5CEEA268}"/>
                      </a:ext>
                    </a:extLst>
                  </p:cNvPr>
                  <p:cNvPicPr/>
                  <p:nvPr/>
                </p:nvPicPr>
                <p:blipFill>
                  <a:blip r:embed="rId38"/>
                  <a:stretch>
                    <a:fillRect/>
                  </a:stretch>
                </p:blipFill>
                <p:spPr>
                  <a:xfrm>
                    <a:off x="3315030" y="3838005"/>
                    <a:ext cx="70200" cy="50760"/>
                  </a:xfrm>
                  <a:prstGeom prst="rect">
                    <a:avLst/>
                  </a:prstGeom>
                </p:spPr>
              </p:pic>
            </mc:Fallback>
          </mc:AlternateContent>
        </p:grpSp>
        <p:pic>
          <p:nvPicPr>
            <p:cNvPr id="159" name="Picture 158" descr="A picture containing indoor, hanging, computer, table&#10;&#10;Description automatically generated">
              <a:extLst>
                <a:ext uri="{FF2B5EF4-FFF2-40B4-BE49-F238E27FC236}">
                  <a16:creationId xmlns:a16="http://schemas.microsoft.com/office/drawing/2014/main" id="{9945F979-B655-4C55-99ED-5B8D5E01A122}"/>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cxnSp>
        <p:nvCxnSpPr>
          <p:cNvPr id="184" name="Straight Arrow Connector 183">
            <a:extLst>
              <a:ext uri="{FF2B5EF4-FFF2-40B4-BE49-F238E27FC236}">
                <a16:creationId xmlns:a16="http://schemas.microsoft.com/office/drawing/2014/main" id="{F9F53FA5-5B1D-41DC-8B3E-35D0B4B2A122}"/>
              </a:ext>
            </a:extLst>
          </p:cNvPr>
          <p:cNvCxnSpPr>
            <a:cxnSpLocks/>
          </p:cNvCxnSpPr>
          <p:nvPr/>
        </p:nvCxnSpPr>
        <p:spPr>
          <a:xfrm>
            <a:off x="2677164" y="3748560"/>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6C8FB270-681E-4CEC-9431-4768F073AC0B}"/>
              </a:ext>
            </a:extLst>
          </p:cNvPr>
          <p:cNvSpPr txBox="1"/>
          <p:nvPr/>
        </p:nvSpPr>
        <p:spPr>
          <a:xfrm>
            <a:off x="2702692" y="3320136"/>
            <a:ext cx="757567" cy="276999"/>
          </a:xfrm>
          <a:prstGeom prst="rect">
            <a:avLst/>
          </a:prstGeom>
          <a:noFill/>
        </p:spPr>
        <p:txBody>
          <a:bodyPr wrap="square" rtlCol="0">
            <a:spAutoFit/>
          </a:bodyPr>
          <a:lstStyle/>
          <a:p>
            <a:pPr algn="ctr"/>
            <a:r>
              <a:rPr lang="en-US" sz="1200" b="1" i="1" dirty="0">
                <a:solidFill>
                  <a:schemeClr val="accent1">
                    <a:lumMod val="50000"/>
                  </a:schemeClr>
                </a:solidFill>
              </a:rPr>
              <a:t>Enolase</a:t>
            </a:r>
          </a:p>
        </p:txBody>
      </p:sp>
      <p:sp>
        <p:nvSpPr>
          <p:cNvPr id="142" name="TextBox 141">
            <a:extLst>
              <a:ext uri="{FF2B5EF4-FFF2-40B4-BE49-F238E27FC236}">
                <a16:creationId xmlns:a16="http://schemas.microsoft.com/office/drawing/2014/main" id="{1D10FC2C-6D91-4033-9B23-548918C6C743}"/>
              </a:ext>
            </a:extLst>
          </p:cNvPr>
          <p:cNvSpPr txBox="1"/>
          <p:nvPr/>
        </p:nvSpPr>
        <p:spPr>
          <a:xfrm>
            <a:off x="3085096" y="4235371"/>
            <a:ext cx="1857657" cy="276999"/>
          </a:xfrm>
          <a:prstGeom prst="rect">
            <a:avLst/>
          </a:prstGeom>
          <a:noFill/>
        </p:spPr>
        <p:txBody>
          <a:bodyPr wrap="square" rtlCol="0">
            <a:spAutoFit/>
          </a:bodyPr>
          <a:lstStyle/>
          <a:p>
            <a:pPr algn="ctr"/>
            <a:r>
              <a:rPr lang="en-US" sz="1200" b="1" dirty="0"/>
              <a:t>2-Phosphoglycerate</a:t>
            </a:r>
          </a:p>
        </p:txBody>
      </p:sp>
      <p:sp>
        <p:nvSpPr>
          <p:cNvPr id="81" name="TextBox 80">
            <a:extLst>
              <a:ext uri="{FF2B5EF4-FFF2-40B4-BE49-F238E27FC236}">
                <a16:creationId xmlns:a16="http://schemas.microsoft.com/office/drawing/2014/main" id="{64F08F6A-BC78-4D78-A5D6-09A8DC41349B}"/>
              </a:ext>
            </a:extLst>
          </p:cNvPr>
          <p:cNvSpPr txBox="1"/>
          <p:nvPr/>
        </p:nvSpPr>
        <p:spPr>
          <a:xfrm>
            <a:off x="6724038" y="4259123"/>
            <a:ext cx="1857657" cy="276999"/>
          </a:xfrm>
          <a:prstGeom prst="rect">
            <a:avLst/>
          </a:prstGeom>
          <a:noFill/>
        </p:spPr>
        <p:txBody>
          <a:bodyPr wrap="square" rtlCol="0">
            <a:spAutoFit/>
          </a:bodyPr>
          <a:lstStyle/>
          <a:p>
            <a:pPr algn="ctr"/>
            <a:r>
              <a:rPr lang="en-US" sz="1200" b="1" dirty="0"/>
              <a:t>1,3-Bisphosphoglycerate</a:t>
            </a:r>
          </a:p>
        </p:txBody>
      </p:sp>
      <p:grpSp>
        <p:nvGrpSpPr>
          <p:cNvPr id="212" name="Group 211">
            <a:extLst>
              <a:ext uri="{FF2B5EF4-FFF2-40B4-BE49-F238E27FC236}">
                <a16:creationId xmlns:a16="http://schemas.microsoft.com/office/drawing/2014/main" id="{6344CBCE-79E5-4FB6-B049-B6EEA392D27C}"/>
              </a:ext>
            </a:extLst>
          </p:cNvPr>
          <p:cNvGrpSpPr/>
          <p:nvPr/>
        </p:nvGrpSpPr>
        <p:grpSpPr>
          <a:xfrm>
            <a:off x="6563623" y="2974587"/>
            <a:ext cx="274701" cy="307777"/>
            <a:chOff x="827562" y="3279725"/>
            <a:chExt cx="274701" cy="307777"/>
          </a:xfrm>
        </p:grpSpPr>
        <p:sp>
          <p:nvSpPr>
            <p:cNvPr id="213" name="Oval 212">
              <a:extLst>
                <a:ext uri="{FF2B5EF4-FFF2-40B4-BE49-F238E27FC236}">
                  <a16:creationId xmlns:a16="http://schemas.microsoft.com/office/drawing/2014/main" id="{755410BF-F747-49E6-820C-10CCEE3F7C12}"/>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a:extLst>
                <a:ext uri="{FF2B5EF4-FFF2-40B4-BE49-F238E27FC236}">
                  <a16:creationId xmlns:a16="http://schemas.microsoft.com/office/drawing/2014/main" id="{21B2FF05-0E05-41F1-B6DF-7DE5E3C4DAFF}"/>
                </a:ext>
              </a:extLst>
            </p:cNvPr>
            <p:cNvSpPr txBox="1"/>
            <p:nvPr/>
          </p:nvSpPr>
          <p:spPr>
            <a:xfrm>
              <a:off x="827562" y="3279725"/>
              <a:ext cx="274701" cy="307777"/>
            </a:xfrm>
            <a:prstGeom prst="rect">
              <a:avLst/>
            </a:prstGeom>
            <a:noFill/>
          </p:spPr>
          <p:txBody>
            <a:bodyPr wrap="square" rtlCol="0">
              <a:spAutoFit/>
            </a:bodyPr>
            <a:lstStyle/>
            <a:p>
              <a:r>
                <a:rPr lang="en-US" sz="1400" b="1" dirty="0"/>
                <a:t>7</a:t>
              </a:r>
            </a:p>
          </p:txBody>
        </p:sp>
      </p:grpSp>
      <p:grpSp>
        <p:nvGrpSpPr>
          <p:cNvPr id="215" name="Group 214">
            <a:extLst>
              <a:ext uri="{FF2B5EF4-FFF2-40B4-BE49-F238E27FC236}">
                <a16:creationId xmlns:a16="http://schemas.microsoft.com/office/drawing/2014/main" id="{D0F37F14-989C-439B-9DB4-D7D3A10380B5}"/>
              </a:ext>
            </a:extLst>
          </p:cNvPr>
          <p:cNvGrpSpPr/>
          <p:nvPr/>
        </p:nvGrpSpPr>
        <p:grpSpPr>
          <a:xfrm>
            <a:off x="4698790" y="2909910"/>
            <a:ext cx="274701" cy="307777"/>
            <a:chOff x="827562" y="3279725"/>
            <a:chExt cx="274701" cy="307777"/>
          </a:xfrm>
        </p:grpSpPr>
        <p:sp>
          <p:nvSpPr>
            <p:cNvPr id="216" name="Oval 215">
              <a:extLst>
                <a:ext uri="{FF2B5EF4-FFF2-40B4-BE49-F238E27FC236}">
                  <a16:creationId xmlns:a16="http://schemas.microsoft.com/office/drawing/2014/main" id="{BA2214DC-D054-4BEF-9060-438C10A613C0}"/>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126F2A98-F97D-4599-8905-EE6D84F3F95B}"/>
                </a:ext>
              </a:extLst>
            </p:cNvPr>
            <p:cNvSpPr txBox="1"/>
            <p:nvPr/>
          </p:nvSpPr>
          <p:spPr>
            <a:xfrm>
              <a:off x="827562" y="3279725"/>
              <a:ext cx="274701" cy="307777"/>
            </a:xfrm>
            <a:prstGeom prst="rect">
              <a:avLst/>
            </a:prstGeom>
            <a:noFill/>
          </p:spPr>
          <p:txBody>
            <a:bodyPr wrap="square" rtlCol="0">
              <a:spAutoFit/>
            </a:bodyPr>
            <a:lstStyle/>
            <a:p>
              <a:r>
                <a:rPr lang="en-US" sz="1400" b="1" dirty="0"/>
                <a:t>8</a:t>
              </a:r>
            </a:p>
          </p:txBody>
        </p:sp>
      </p:grpSp>
      <p:grpSp>
        <p:nvGrpSpPr>
          <p:cNvPr id="218" name="Group 217">
            <a:extLst>
              <a:ext uri="{FF2B5EF4-FFF2-40B4-BE49-F238E27FC236}">
                <a16:creationId xmlns:a16="http://schemas.microsoft.com/office/drawing/2014/main" id="{BFEB0471-AE68-408D-BEDD-73FF2757808D}"/>
              </a:ext>
            </a:extLst>
          </p:cNvPr>
          <p:cNvGrpSpPr/>
          <p:nvPr/>
        </p:nvGrpSpPr>
        <p:grpSpPr>
          <a:xfrm>
            <a:off x="2968246" y="2957962"/>
            <a:ext cx="274701" cy="307777"/>
            <a:chOff x="827562" y="3279725"/>
            <a:chExt cx="274701" cy="307777"/>
          </a:xfrm>
        </p:grpSpPr>
        <p:sp>
          <p:nvSpPr>
            <p:cNvPr id="219" name="Oval 218">
              <a:extLst>
                <a:ext uri="{FF2B5EF4-FFF2-40B4-BE49-F238E27FC236}">
                  <a16:creationId xmlns:a16="http://schemas.microsoft.com/office/drawing/2014/main" id="{8D346E8A-AF46-4ADC-AA56-E7F06DD5BCD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a:extLst>
                <a:ext uri="{FF2B5EF4-FFF2-40B4-BE49-F238E27FC236}">
                  <a16:creationId xmlns:a16="http://schemas.microsoft.com/office/drawing/2014/main" id="{C426BECF-07B2-4DCC-99A4-29202DE49549}"/>
                </a:ext>
              </a:extLst>
            </p:cNvPr>
            <p:cNvSpPr txBox="1"/>
            <p:nvPr/>
          </p:nvSpPr>
          <p:spPr>
            <a:xfrm>
              <a:off x="827562" y="3279725"/>
              <a:ext cx="274701" cy="307777"/>
            </a:xfrm>
            <a:prstGeom prst="rect">
              <a:avLst/>
            </a:prstGeom>
            <a:noFill/>
          </p:spPr>
          <p:txBody>
            <a:bodyPr wrap="square" rtlCol="0">
              <a:spAutoFit/>
            </a:bodyPr>
            <a:lstStyle/>
            <a:p>
              <a:r>
                <a:rPr lang="en-US" sz="1400" b="1" dirty="0"/>
                <a:t>9</a:t>
              </a:r>
            </a:p>
          </p:txBody>
        </p:sp>
      </p:grpSp>
      <p:grpSp>
        <p:nvGrpSpPr>
          <p:cNvPr id="221" name="Group 220">
            <a:extLst>
              <a:ext uri="{FF2B5EF4-FFF2-40B4-BE49-F238E27FC236}">
                <a16:creationId xmlns:a16="http://schemas.microsoft.com/office/drawing/2014/main" id="{269163C4-7D2F-4B25-81D3-D2003180A493}"/>
              </a:ext>
            </a:extLst>
          </p:cNvPr>
          <p:cNvGrpSpPr/>
          <p:nvPr/>
        </p:nvGrpSpPr>
        <p:grpSpPr>
          <a:xfrm>
            <a:off x="1386970" y="2810034"/>
            <a:ext cx="427276" cy="523220"/>
            <a:chOff x="835726" y="3279725"/>
            <a:chExt cx="274701" cy="523220"/>
          </a:xfrm>
        </p:grpSpPr>
        <p:sp>
          <p:nvSpPr>
            <p:cNvPr id="222" name="Oval 221">
              <a:extLst>
                <a:ext uri="{FF2B5EF4-FFF2-40B4-BE49-F238E27FC236}">
                  <a16:creationId xmlns:a16="http://schemas.microsoft.com/office/drawing/2014/main" id="{D7378A57-DE36-4B22-A13F-07C78A7FBD5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a:extLst>
                <a:ext uri="{FF2B5EF4-FFF2-40B4-BE49-F238E27FC236}">
                  <a16:creationId xmlns:a16="http://schemas.microsoft.com/office/drawing/2014/main" id="{B1287DA2-5DA9-4FC1-8A1C-B6F62B57E2FF}"/>
                </a:ext>
              </a:extLst>
            </p:cNvPr>
            <p:cNvSpPr txBox="1"/>
            <p:nvPr/>
          </p:nvSpPr>
          <p:spPr>
            <a:xfrm>
              <a:off x="835726" y="3279725"/>
              <a:ext cx="274701" cy="523220"/>
            </a:xfrm>
            <a:prstGeom prst="rect">
              <a:avLst/>
            </a:prstGeom>
            <a:noFill/>
          </p:spPr>
          <p:txBody>
            <a:bodyPr wrap="square" rtlCol="0">
              <a:spAutoFit/>
            </a:bodyPr>
            <a:lstStyle/>
            <a:p>
              <a:r>
                <a:rPr lang="en-US" sz="1400" b="1" dirty="0"/>
                <a:t>10</a:t>
              </a:r>
            </a:p>
          </p:txBody>
        </p:sp>
      </p:grpSp>
      <p:pic>
        <p:nvPicPr>
          <p:cNvPr id="224" name="Picture 223" descr="A picture containing indoor, hanging, computer, table&#10;&#10;Description automatically generated">
            <a:extLst>
              <a:ext uri="{FF2B5EF4-FFF2-40B4-BE49-F238E27FC236}">
                <a16:creationId xmlns:a16="http://schemas.microsoft.com/office/drawing/2014/main" id="{5D480509-F84A-4781-BE63-191B40F1B3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482" t="73189" r="20177" b="3731"/>
          <a:stretch/>
        </p:blipFill>
        <p:spPr>
          <a:xfrm>
            <a:off x="7418464" y="1316603"/>
            <a:ext cx="488437" cy="980447"/>
          </a:xfrm>
          <a:prstGeom prst="rect">
            <a:avLst/>
          </a:prstGeom>
        </p:spPr>
      </p:pic>
      <p:sp>
        <p:nvSpPr>
          <p:cNvPr id="225" name="TextBox 224">
            <a:extLst>
              <a:ext uri="{FF2B5EF4-FFF2-40B4-BE49-F238E27FC236}">
                <a16:creationId xmlns:a16="http://schemas.microsoft.com/office/drawing/2014/main" id="{8067D292-B10A-4717-B159-25EEFF8587D3}"/>
              </a:ext>
            </a:extLst>
          </p:cNvPr>
          <p:cNvSpPr txBox="1"/>
          <p:nvPr/>
        </p:nvSpPr>
        <p:spPr>
          <a:xfrm>
            <a:off x="7824460" y="1474992"/>
            <a:ext cx="1202035" cy="461665"/>
          </a:xfrm>
          <a:prstGeom prst="rect">
            <a:avLst/>
          </a:prstGeom>
          <a:noFill/>
        </p:spPr>
        <p:txBody>
          <a:bodyPr wrap="square" rtlCol="0">
            <a:spAutoFit/>
          </a:bodyPr>
          <a:lstStyle/>
          <a:p>
            <a:pPr algn="ctr"/>
            <a:r>
              <a:rPr lang="en-US" sz="1200" b="1" dirty="0"/>
              <a:t>Glyceraldehyde 3-phosphate</a:t>
            </a:r>
          </a:p>
        </p:txBody>
      </p:sp>
      <p:sp>
        <p:nvSpPr>
          <p:cNvPr id="231" name="TextBox 230">
            <a:extLst>
              <a:ext uri="{FF2B5EF4-FFF2-40B4-BE49-F238E27FC236}">
                <a16:creationId xmlns:a16="http://schemas.microsoft.com/office/drawing/2014/main" id="{E9E7CB48-8F59-45FA-AB12-3C91EFD24CC9}"/>
              </a:ext>
            </a:extLst>
          </p:cNvPr>
          <p:cNvSpPr txBox="1"/>
          <p:nvPr/>
        </p:nvSpPr>
        <p:spPr>
          <a:xfrm>
            <a:off x="7412973" y="2484123"/>
            <a:ext cx="1781400" cy="646331"/>
          </a:xfrm>
          <a:prstGeom prst="rect">
            <a:avLst/>
          </a:prstGeom>
          <a:noFill/>
        </p:spPr>
        <p:txBody>
          <a:bodyPr wrap="square" rtlCol="0">
            <a:spAutoFit/>
          </a:bodyPr>
          <a:lstStyle/>
          <a:p>
            <a:pPr algn="ctr"/>
            <a:r>
              <a:rPr lang="en-US" sz="1200" b="1" i="1" dirty="0">
                <a:solidFill>
                  <a:schemeClr val="accent1">
                    <a:lumMod val="50000"/>
                  </a:schemeClr>
                </a:solidFill>
              </a:rPr>
              <a:t>Glyceraldehyde </a:t>
            </a:r>
          </a:p>
          <a:p>
            <a:pPr algn="ctr"/>
            <a:r>
              <a:rPr lang="en-US" sz="1200" b="1" i="1" dirty="0">
                <a:solidFill>
                  <a:schemeClr val="accent1">
                    <a:lumMod val="50000"/>
                  </a:schemeClr>
                </a:solidFill>
              </a:rPr>
              <a:t>3-phosphate Dehydrogenase</a:t>
            </a:r>
            <a:endParaRPr lang="en-US" sz="1100" b="1" baseline="30000" dirty="0">
              <a:solidFill>
                <a:schemeClr val="accent6">
                  <a:lumMod val="75000"/>
                </a:schemeClr>
              </a:solidFill>
            </a:endParaRPr>
          </a:p>
        </p:txBody>
      </p:sp>
      <p:sp>
        <p:nvSpPr>
          <p:cNvPr id="232" name="TextBox 231">
            <a:extLst>
              <a:ext uri="{FF2B5EF4-FFF2-40B4-BE49-F238E27FC236}">
                <a16:creationId xmlns:a16="http://schemas.microsoft.com/office/drawing/2014/main" id="{D9F0212E-DD98-42CF-8050-BA9ED9EFA9FC}"/>
              </a:ext>
            </a:extLst>
          </p:cNvPr>
          <p:cNvSpPr txBox="1"/>
          <p:nvPr/>
        </p:nvSpPr>
        <p:spPr>
          <a:xfrm>
            <a:off x="7154484" y="2236223"/>
            <a:ext cx="441146" cy="369332"/>
          </a:xfrm>
          <a:prstGeom prst="rect">
            <a:avLst/>
          </a:prstGeom>
          <a:noFill/>
        </p:spPr>
        <p:txBody>
          <a:bodyPr wrap="none" rtlCol="0">
            <a:spAutoFit/>
          </a:bodyPr>
          <a:lstStyle/>
          <a:p>
            <a:r>
              <a:rPr lang="en-US" sz="900" b="1" dirty="0">
                <a:solidFill>
                  <a:schemeClr val="accent6">
                    <a:lumMod val="50000"/>
                  </a:schemeClr>
                </a:solidFill>
              </a:rPr>
              <a:t>NAD</a:t>
            </a:r>
            <a:r>
              <a:rPr lang="en-US" sz="900" b="1" baseline="30000" dirty="0">
                <a:solidFill>
                  <a:schemeClr val="accent6">
                    <a:lumMod val="50000"/>
                  </a:schemeClr>
                </a:solidFill>
              </a:rPr>
              <a:t>+</a:t>
            </a:r>
          </a:p>
          <a:p>
            <a:r>
              <a:rPr lang="en-US" sz="900" b="1" dirty="0">
                <a:solidFill>
                  <a:schemeClr val="accent2">
                    <a:lumMod val="50000"/>
                  </a:schemeClr>
                </a:solidFill>
              </a:rPr>
              <a:t>Pi</a:t>
            </a:r>
          </a:p>
        </p:txBody>
      </p:sp>
      <p:grpSp>
        <p:nvGrpSpPr>
          <p:cNvPr id="209" name="Group 208">
            <a:extLst>
              <a:ext uri="{FF2B5EF4-FFF2-40B4-BE49-F238E27FC236}">
                <a16:creationId xmlns:a16="http://schemas.microsoft.com/office/drawing/2014/main" id="{20194AA2-7774-43F5-B902-4219F836DB76}"/>
              </a:ext>
            </a:extLst>
          </p:cNvPr>
          <p:cNvGrpSpPr/>
          <p:nvPr/>
        </p:nvGrpSpPr>
        <p:grpSpPr>
          <a:xfrm>
            <a:off x="8103657" y="2170906"/>
            <a:ext cx="274701" cy="307777"/>
            <a:chOff x="827562" y="3279725"/>
            <a:chExt cx="274701" cy="307777"/>
          </a:xfrm>
        </p:grpSpPr>
        <p:sp>
          <p:nvSpPr>
            <p:cNvPr id="210" name="Oval 209">
              <a:extLst>
                <a:ext uri="{FF2B5EF4-FFF2-40B4-BE49-F238E27FC236}">
                  <a16:creationId xmlns:a16="http://schemas.microsoft.com/office/drawing/2014/main" id="{8C9E2B74-57D3-4C2D-AF7B-8DBB1419C4EC}"/>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5280C76A-7A95-4E53-BFA1-ABDCAEB7275B}"/>
                </a:ext>
              </a:extLst>
            </p:cNvPr>
            <p:cNvSpPr txBox="1"/>
            <p:nvPr/>
          </p:nvSpPr>
          <p:spPr>
            <a:xfrm>
              <a:off x="827562" y="3279725"/>
              <a:ext cx="274701" cy="307777"/>
            </a:xfrm>
            <a:prstGeom prst="rect">
              <a:avLst/>
            </a:prstGeom>
            <a:noFill/>
          </p:spPr>
          <p:txBody>
            <a:bodyPr wrap="square" rtlCol="0">
              <a:spAutoFit/>
            </a:bodyPr>
            <a:lstStyle/>
            <a:p>
              <a:r>
                <a:rPr lang="en-US" sz="1400" b="1" dirty="0"/>
                <a:t>6</a:t>
              </a:r>
            </a:p>
          </p:txBody>
        </p:sp>
      </p:grpSp>
      <p:grpSp>
        <p:nvGrpSpPr>
          <p:cNvPr id="239" name="Group 238">
            <a:extLst>
              <a:ext uri="{FF2B5EF4-FFF2-40B4-BE49-F238E27FC236}">
                <a16:creationId xmlns:a16="http://schemas.microsoft.com/office/drawing/2014/main" id="{744E3E2B-16CE-4C68-892D-B1AD3869E402}"/>
              </a:ext>
            </a:extLst>
          </p:cNvPr>
          <p:cNvGrpSpPr/>
          <p:nvPr/>
        </p:nvGrpSpPr>
        <p:grpSpPr>
          <a:xfrm>
            <a:off x="3555291" y="3305205"/>
            <a:ext cx="1057196" cy="962823"/>
            <a:chOff x="3049678" y="3704377"/>
            <a:chExt cx="1057196" cy="962823"/>
          </a:xfrm>
        </p:grpSpPr>
        <p:pic>
          <p:nvPicPr>
            <p:cNvPr id="240" name="Picture 239" descr="A picture containing indoor, hanging, computer, table&#10;&#10;Description automatically generated">
              <a:extLst>
                <a:ext uri="{FF2B5EF4-FFF2-40B4-BE49-F238E27FC236}">
                  <a16:creationId xmlns:a16="http://schemas.microsoft.com/office/drawing/2014/main" id="{B470DDBA-E1E2-4280-BAEB-EF5C2A7B649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846" t="40886" r="65863" b="40846"/>
            <a:stretch/>
          </p:blipFill>
          <p:spPr>
            <a:xfrm>
              <a:off x="3215307" y="3859123"/>
              <a:ext cx="666630" cy="776062"/>
            </a:xfrm>
            <a:prstGeom prst="rect">
              <a:avLst/>
            </a:prstGeom>
          </p:spPr>
        </p:pic>
        <p:sp>
          <p:nvSpPr>
            <p:cNvPr id="241" name="Rectangle 240">
              <a:extLst>
                <a:ext uri="{FF2B5EF4-FFF2-40B4-BE49-F238E27FC236}">
                  <a16:creationId xmlns:a16="http://schemas.microsoft.com/office/drawing/2014/main" id="{C2B422EA-B420-4F6B-AADD-F2A62CB9B289}"/>
                </a:ext>
              </a:extLst>
            </p:cNvPr>
            <p:cNvSpPr/>
            <p:nvPr/>
          </p:nvSpPr>
          <p:spPr>
            <a:xfrm rot="1543199">
              <a:off x="3609915" y="3794127"/>
              <a:ext cx="398803" cy="18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a:extLst>
                <a:ext uri="{FF2B5EF4-FFF2-40B4-BE49-F238E27FC236}">
                  <a16:creationId xmlns:a16="http://schemas.microsoft.com/office/drawing/2014/main" id="{563BAAB0-0968-41E5-9268-DCBD36F48231}"/>
                </a:ext>
              </a:extLst>
            </p:cNvPr>
            <p:cNvSpPr/>
            <p:nvPr/>
          </p:nvSpPr>
          <p:spPr>
            <a:xfrm rot="1543199">
              <a:off x="3767313" y="445121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id="{659F39BA-9833-450E-9666-C2D3AF2D0AAB}"/>
                </a:ext>
              </a:extLst>
            </p:cNvPr>
            <p:cNvSpPr/>
            <p:nvPr/>
          </p:nvSpPr>
          <p:spPr>
            <a:xfrm rot="2812195">
              <a:off x="2987890" y="4247389"/>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C9A812A2-3F3C-49A4-A0AA-72864FA54577}"/>
                </a:ext>
              </a:extLst>
            </p:cNvPr>
            <p:cNvSpPr/>
            <p:nvPr/>
          </p:nvSpPr>
          <p:spPr>
            <a:xfrm rot="2812195">
              <a:off x="3000878" y="376616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B6BA6545-60DA-482C-AEF8-94D82EAC60B3}"/>
              </a:ext>
            </a:extLst>
          </p:cNvPr>
          <p:cNvGrpSpPr/>
          <p:nvPr/>
        </p:nvGrpSpPr>
        <p:grpSpPr>
          <a:xfrm>
            <a:off x="1194085" y="1356980"/>
            <a:ext cx="6458781" cy="3502695"/>
            <a:chOff x="9599513" y="1196411"/>
            <a:chExt cx="6458781" cy="3502695"/>
          </a:xfrm>
        </p:grpSpPr>
        <p:sp>
          <p:nvSpPr>
            <p:cNvPr id="201" name="Rectangle 200">
              <a:extLst>
                <a:ext uri="{FF2B5EF4-FFF2-40B4-BE49-F238E27FC236}">
                  <a16:creationId xmlns:a16="http://schemas.microsoft.com/office/drawing/2014/main" id="{1EE888D2-E788-46AE-9620-9782D2D96124}"/>
                </a:ext>
              </a:extLst>
            </p:cNvPr>
            <p:cNvSpPr/>
            <p:nvPr/>
          </p:nvSpPr>
          <p:spPr>
            <a:xfrm>
              <a:off x="9599513" y="1196411"/>
              <a:ext cx="6458781" cy="3502695"/>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88EE7F6E-7158-4151-BA92-81E49E14ADA5}"/>
                </a:ext>
              </a:extLst>
            </p:cNvPr>
            <p:cNvSpPr/>
            <p:nvPr/>
          </p:nvSpPr>
          <p:spPr>
            <a:xfrm rot="19022951">
              <a:off x="12732941" y="2799836"/>
              <a:ext cx="347455" cy="419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a:extLst>
                <a:ext uri="{FF2B5EF4-FFF2-40B4-BE49-F238E27FC236}">
                  <a16:creationId xmlns:a16="http://schemas.microsoft.com/office/drawing/2014/main" id="{FD4C1056-2EEA-492D-9CE1-1108E453E01C}"/>
                </a:ext>
              </a:extLst>
            </p:cNvPr>
            <p:cNvGrpSpPr/>
            <p:nvPr/>
          </p:nvGrpSpPr>
          <p:grpSpPr>
            <a:xfrm>
              <a:off x="12512934" y="1520323"/>
              <a:ext cx="584496" cy="400110"/>
              <a:chOff x="12247256" y="22610"/>
              <a:chExt cx="582805" cy="419373"/>
            </a:xfrm>
          </p:grpSpPr>
          <p:sp>
            <p:nvSpPr>
              <p:cNvPr id="204" name="Oval 203">
                <a:extLst>
                  <a:ext uri="{FF2B5EF4-FFF2-40B4-BE49-F238E27FC236}">
                    <a16:creationId xmlns:a16="http://schemas.microsoft.com/office/drawing/2014/main" id="{C1A5D19D-A775-4A94-A375-4706561C7779}"/>
                  </a:ext>
                </a:extLst>
              </p:cNvPr>
              <p:cNvSpPr/>
              <p:nvPr/>
            </p:nvSpPr>
            <p:spPr>
              <a:xfrm>
                <a:off x="12300995" y="62518"/>
                <a:ext cx="327826" cy="354193"/>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3CEF5A87-16FA-4218-9F24-0010CA92801D}"/>
                  </a:ext>
                </a:extLst>
              </p:cNvPr>
              <p:cNvSpPr txBox="1"/>
              <p:nvPr/>
            </p:nvSpPr>
            <p:spPr>
              <a:xfrm>
                <a:off x="12247256" y="22610"/>
                <a:ext cx="582805" cy="419373"/>
              </a:xfrm>
              <a:prstGeom prst="rect">
                <a:avLst/>
              </a:prstGeom>
              <a:noFill/>
            </p:spPr>
            <p:txBody>
              <a:bodyPr wrap="square" rtlCol="0">
                <a:spAutoFit/>
              </a:bodyPr>
              <a:lstStyle/>
              <a:p>
                <a:r>
                  <a:rPr lang="en-US" sz="2000" b="1" dirty="0"/>
                  <a:t>10</a:t>
                </a:r>
              </a:p>
            </p:txBody>
          </p:sp>
        </p:grpSp>
        <p:sp>
          <p:nvSpPr>
            <p:cNvPr id="200" name="TextBox 199">
              <a:extLst>
                <a:ext uri="{FF2B5EF4-FFF2-40B4-BE49-F238E27FC236}">
                  <a16:creationId xmlns:a16="http://schemas.microsoft.com/office/drawing/2014/main" id="{B5F42BE5-4533-4C10-8D04-93A25B9DAF25}"/>
                </a:ext>
              </a:extLst>
            </p:cNvPr>
            <p:cNvSpPr txBox="1"/>
            <p:nvPr/>
          </p:nvSpPr>
          <p:spPr>
            <a:xfrm>
              <a:off x="9761421" y="3962434"/>
              <a:ext cx="2281458" cy="369332"/>
            </a:xfrm>
            <a:prstGeom prst="rect">
              <a:avLst/>
            </a:prstGeom>
            <a:noFill/>
          </p:spPr>
          <p:txBody>
            <a:bodyPr wrap="none" rtlCol="0">
              <a:spAutoFit/>
            </a:bodyPr>
            <a:lstStyle/>
            <a:p>
              <a:pPr algn="ctr"/>
              <a:r>
                <a:rPr lang="en-US" b="1" dirty="0"/>
                <a:t>Phosphoenolpyruvate</a:t>
              </a:r>
            </a:p>
          </p:txBody>
        </p:sp>
        <p:sp>
          <p:nvSpPr>
            <p:cNvPr id="196" name="Rectangle 195">
              <a:extLst>
                <a:ext uri="{FF2B5EF4-FFF2-40B4-BE49-F238E27FC236}">
                  <a16:creationId xmlns:a16="http://schemas.microsoft.com/office/drawing/2014/main" id="{F440C164-36B5-4339-8DBF-66F7502EA942}"/>
                </a:ext>
              </a:extLst>
            </p:cNvPr>
            <p:cNvSpPr/>
            <p:nvPr/>
          </p:nvSpPr>
          <p:spPr>
            <a:xfrm rot="19022951">
              <a:off x="13132847" y="2827410"/>
              <a:ext cx="346450" cy="458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541229FB-84F9-4C37-95A1-45F5969B820D}"/>
                </a:ext>
              </a:extLst>
            </p:cNvPr>
            <p:cNvSpPr/>
            <p:nvPr/>
          </p:nvSpPr>
          <p:spPr>
            <a:xfrm>
              <a:off x="10484039" y="3725871"/>
              <a:ext cx="178955" cy="228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205">
              <a:extLst>
                <a:ext uri="{FF2B5EF4-FFF2-40B4-BE49-F238E27FC236}">
                  <a16:creationId xmlns:a16="http://schemas.microsoft.com/office/drawing/2014/main" id="{0B1033BA-9FD9-47F1-A776-526FD3CBA319}"/>
                </a:ext>
              </a:extLst>
            </p:cNvPr>
            <p:cNvGrpSpPr/>
            <p:nvPr/>
          </p:nvGrpSpPr>
          <p:grpSpPr>
            <a:xfrm rot="16200000" flipH="1">
              <a:off x="12078858" y="2631460"/>
              <a:ext cx="1242220" cy="1450261"/>
              <a:chOff x="6542076" y="4182515"/>
              <a:chExt cx="897146" cy="1025242"/>
            </a:xfrm>
          </p:grpSpPr>
          <p:sp>
            <p:nvSpPr>
              <p:cNvPr id="208" name="Rectangle 207">
                <a:extLst>
                  <a:ext uri="{FF2B5EF4-FFF2-40B4-BE49-F238E27FC236}">
                    <a16:creationId xmlns:a16="http://schemas.microsoft.com/office/drawing/2014/main" id="{F00D017E-1E9A-4EC3-ABD3-06271F075233}"/>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D0493101-7AA3-4798-BEB5-947C8C61ED39}"/>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7CB9000D-0BF2-4680-BFD8-E7AF01FF708A}"/>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136E0482-C541-427F-AA93-8A6DBD8945E1}"/>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4ABC40FA-D68F-4571-B287-EF277D0B0032}"/>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76BB5D24-A9E6-4EEF-A0A6-091D71D9F7BE}"/>
                </a:ext>
              </a:extLst>
            </p:cNvPr>
            <p:cNvSpPr txBox="1"/>
            <p:nvPr/>
          </p:nvSpPr>
          <p:spPr>
            <a:xfrm>
              <a:off x="14384459" y="3983816"/>
              <a:ext cx="1034001" cy="369332"/>
            </a:xfrm>
            <a:prstGeom prst="rect">
              <a:avLst/>
            </a:prstGeom>
            <a:noFill/>
          </p:spPr>
          <p:txBody>
            <a:bodyPr wrap="none" rtlCol="0">
              <a:spAutoFit/>
            </a:bodyPr>
            <a:lstStyle/>
            <a:p>
              <a:pPr algn="ctr"/>
              <a:r>
                <a:rPr lang="en-US" b="1" dirty="0"/>
                <a:t>Pyruvate</a:t>
              </a:r>
            </a:p>
          </p:txBody>
        </p:sp>
        <mc:AlternateContent xmlns:mc="http://schemas.openxmlformats.org/markup-compatibility/2006" xmlns:p14="http://schemas.microsoft.com/office/powerpoint/2010/main">
          <mc:Choice Requires="p14">
            <p:contentPart p14:bwMode="auto" r:id="rId61">
              <p14:nvContentPartPr>
                <p14:cNvPr id="6" name="Ink 5">
                  <a:extLst>
                    <a:ext uri="{FF2B5EF4-FFF2-40B4-BE49-F238E27FC236}">
                      <a16:creationId xmlns:a16="http://schemas.microsoft.com/office/drawing/2014/main" id="{9D369CCC-88B3-4FD8-B13C-61805294FCBE}"/>
                    </a:ext>
                  </a:extLst>
                </p14:cNvPr>
                <p14:cNvContentPartPr/>
                <p14:nvPr/>
              </p14:nvContentPartPr>
              <p14:xfrm>
                <a:off x="13298387" y="3386027"/>
                <a:ext cx="30600" cy="54000"/>
              </p14:xfrm>
            </p:contentPart>
          </mc:Choice>
          <mc:Fallback xmlns="">
            <p:pic>
              <p:nvPicPr>
                <p:cNvPr id="6" name="Ink 5">
                  <a:extLst>
                    <a:ext uri="{FF2B5EF4-FFF2-40B4-BE49-F238E27FC236}">
                      <a16:creationId xmlns:a16="http://schemas.microsoft.com/office/drawing/2014/main" id="{9D369CCC-88B3-4FD8-B13C-61805294FCBE}"/>
                    </a:ext>
                  </a:extLst>
                </p:cNvPr>
                <p:cNvPicPr/>
                <p:nvPr/>
              </p:nvPicPr>
              <p:blipFill>
                <a:blip r:embed="rId62"/>
                <a:stretch>
                  <a:fillRect/>
                </a:stretch>
              </p:blipFill>
              <p:spPr>
                <a:xfrm>
                  <a:off x="13289747" y="3377387"/>
                  <a:ext cx="48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 name="Ink 8">
                  <a:extLst>
                    <a:ext uri="{FF2B5EF4-FFF2-40B4-BE49-F238E27FC236}">
                      <a16:creationId xmlns:a16="http://schemas.microsoft.com/office/drawing/2014/main" id="{B4BBB16B-4336-476B-B213-8B4BD88E7D8B}"/>
                    </a:ext>
                  </a:extLst>
                </p14:cNvPr>
                <p14:cNvContentPartPr/>
                <p14:nvPr/>
              </p14:nvContentPartPr>
              <p14:xfrm>
                <a:off x="13289387" y="3353987"/>
                <a:ext cx="234720" cy="158760"/>
              </p14:xfrm>
            </p:contentPart>
          </mc:Choice>
          <mc:Fallback xmlns="">
            <p:pic>
              <p:nvPicPr>
                <p:cNvPr id="9" name="Ink 8">
                  <a:extLst>
                    <a:ext uri="{FF2B5EF4-FFF2-40B4-BE49-F238E27FC236}">
                      <a16:creationId xmlns:a16="http://schemas.microsoft.com/office/drawing/2014/main" id="{B4BBB16B-4336-476B-B213-8B4BD88E7D8B}"/>
                    </a:ext>
                  </a:extLst>
                </p:cNvPr>
                <p:cNvPicPr/>
                <p:nvPr/>
              </p:nvPicPr>
              <p:blipFill>
                <a:blip r:embed="rId64"/>
                <a:stretch>
                  <a:fillRect/>
                </a:stretch>
              </p:blipFill>
              <p:spPr>
                <a:xfrm>
                  <a:off x="13280747" y="3344987"/>
                  <a:ext cx="252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 name="Ink 13">
                  <a:extLst>
                    <a:ext uri="{FF2B5EF4-FFF2-40B4-BE49-F238E27FC236}">
                      <a16:creationId xmlns:a16="http://schemas.microsoft.com/office/drawing/2014/main" id="{908374E8-7AB6-450F-BD00-2C2A55B6187F}"/>
                    </a:ext>
                  </a:extLst>
                </p14:cNvPr>
                <p14:cNvContentPartPr/>
                <p14:nvPr/>
              </p14:nvContentPartPr>
              <p14:xfrm>
                <a:off x="13257347" y="3502667"/>
                <a:ext cx="77040" cy="61200"/>
              </p14:xfrm>
            </p:contentPart>
          </mc:Choice>
          <mc:Fallback xmlns="">
            <p:pic>
              <p:nvPicPr>
                <p:cNvPr id="14" name="Ink 13">
                  <a:extLst>
                    <a:ext uri="{FF2B5EF4-FFF2-40B4-BE49-F238E27FC236}">
                      <a16:creationId xmlns:a16="http://schemas.microsoft.com/office/drawing/2014/main" id="{908374E8-7AB6-450F-BD00-2C2A55B6187F}"/>
                    </a:ext>
                  </a:extLst>
                </p:cNvPr>
                <p:cNvPicPr/>
                <p:nvPr/>
              </p:nvPicPr>
              <p:blipFill>
                <a:blip r:embed="rId66"/>
                <a:stretch>
                  <a:fillRect/>
                </a:stretch>
              </p:blipFill>
              <p:spPr>
                <a:xfrm>
                  <a:off x="13248347" y="3493667"/>
                  <a:ext cx="94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3" name="Ink 32">
                  <a:extLst>
                    <a:ext uri="{FF2B5EF4-FFF2-40B4-BE49-F238E27FC236}">
                      <a16:creationId xmlns:a16="http://schemas.microsoft.com/office/drawing/2014/main" id="{22091552-AAB2-4E61-98D4-68673786D065}"/>
                    </a:ext>
                  </a:extLst>
                </p14:cNvPr>
                <p14:cNvContentPartPr/>
                <p14:nvPr/>
              </p14:nvContentPartPr>
              <p14:xfrm>
                <a:off x="13259867" y="3594467"/>
                <a:ext cx="360" cy="360"/>
              </p14:xfrm>
            </p:contentPart>
          </mc:Choice>
          <mc:Fallback xmlns="">
            <p:pic>
              <p:nvPicPr>
                <p:cNvPr id="33" name="Ink 32">
                  <a:extLst>
                    <a:ext uri="{FF2B5EF4-FFF2-40B4-BE49-F238E27FC236}">
                      <a16:creationId xmlns:a16="http://schemas.microsoft.com/office/drawing/2014/main" id="{22091552-AAB2-4E61-98D4-68673786D065}"/>
                    </a:ext>
                  </a:extLst>
                </p:cNvPr>
                <p:cNvPicPr/>
                <p:nvPr/>
              </p:nvPicPr>
              <p:blipFill>
                <a:blip r:embed="rId25"/>
                <a:stretch>
                  <a:fillRect/>
                </a:stretch>
              </p:blipFill>
              <p:spPr>
                <a:xfrm>
                  <a:off x="13250867" y="35858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Ink 40">
                  <a:extLst>
                    <a:ext uri="{FF2B5EF4-FFF2-40B4-BE49-F238E27FC236}">
                      <a16:creationId xmlns:a16="http://schemas.microsoft.com/office/drawing/2014/main" id="{B87051B5-F5D3-43C1-A21E-AC05AD2E287C}"/>
                    </a:ext>
                  </a:extLst>
                </p14:cNvPr>
                <p14:cNvContentPartPr/>
                <p14:nvPr/>
              </p14:nvContentPartPr>
              <p14:xfrm>
                <a:off x="13242587" y="3515267"/>
                <a:ext cx="14400" cy="79560"/>
              </p14:xfrm>
            </p:contentPart>
          </mc:Choice>
          <mc:Fallback xmlns="">
            <p:pic>
              <p:nvPicPr>
                <p:cNvPr id="41" name="Ink 40">
                  <a:extLst>
                    <a:ext uri="{FF2B5EF4-FFF2-40B4-BE49-F238E27FC236}">
                      <a16:creationId xmlns:a16="http://schemas.microsoft.com/office/drawing/2014/main" id="{B87051B5-F5D3-43C1-A21E-AC05AD2E287C}"/>
                    </a:ext>
                  </a:extLst>
                </p:cNvPr>
                <p:cNvPicPr/>
                <p:nvPr/>
              </p:nvPicPr>
              <p:blipFill>
                <a:blip r:embed="rId69"/>
                <a:stretch>
                  <a:fillRect/>
                </a:stretch>
              </p:blipFill>
              <p:spPr>
                <a:xfrm>
                  <a:off x="13233947" y="3506267"/>
                  <a:ext cx="32040" cy="97200"/>
                </a:xfrm>
                <a:prstGeom prst="rect">
                  <a:avLst/>
                </a:prstGeom>
              </p:spPr>
            </p:pic>
          </mc:Fallback>
        </mc:AlternateContent>
        <p:grpSp>
          <p:nvGrpSpPr>
            <p:cNvPr id="51" name="Group 50">
              <a:extLst>
                <a:ext uri="{FF2B5EF4-FFF2-40B4-BE49-F238E27FC236}">
                  <a16:creationId xmlns:a16="http://schemas.microsoft.com/office/drawing/2014/main" id="{DBB8294F-705C-462C-B78D-008ABDFE2258}"/>
                </a:ext>
              </a:extLst>
            </p:cNvPr>
            <p:cNvGrpSpPr/>
            <p:nvPr/>
          </p:nvGrpSpPr>
          <p:grpSpPr>
            <a:xfrm>
              <a:off x="13250507" y="3386387"/>
              <a:ext cx="119160" cy="211680"/>
              <a:chOff x="13261765" y="2604640"/>
              <a:chExt cx="119160" cy="211680"/>
            </a:xfrm>
          </p:grpSpPr>
          <mc:AlternateContent xmlns:mc="http://schemas.openxmlformats.org/markup-compatibility/2006" xmlns:p14="http://schemas.microsoft.com/office/powerpoint/2010/main">
            <mc:Choice Requires="p14">
              <p:contentPart p14:bwMode="auto" r:id="rId70">
                <p14:nvContentPartPr>
                  <p14:cNvPr id="10" name="Ink 9">
                    <a:extLst>
                      <a:ext uri="{FF2B5EF4-FFF2-40B4-BE49-F238E27FC236}">
                        <a16:creationId xmlns:a16="http://schemas.microsoft.com/office/drawing/2014/main" id="{B8DCC9A1-E7B7-48F1-A547-947EB19E5477}"/>
                      </a:ext>
                    </a:extLst>
                  </p14:cNvPr>
                  <p14:cNvContentPartPr/>
                  <p14:nvPr/>
                </p14:nvContentPartPr>
                <p14:xfrm>
                  <a:off x="13267885" y="2604640"/>
                  <a:ext cx="61200" cy="141480"/>
                </p14:xfrm>
              </p:contentPart>
            </mc:Choice>
            <mc:Fallback xmlns="">
              <p:pic>
                <p:nvPicPr>
                  <p:cNvPr id="10" name="Ink 9">
                    <a:extLst>
                      <a:ext uri="{FF2B5EF4-FFF2-40B4-BE49-F238E27FC236}">
                        <a16:creationId xmlns:a16="http://schemas.microsoft.com/office/drawing/2014/main" id="{B8DCC9A1-E7B7-48F1-A547-947EB19E5477}"/>
                      </a:ext>
                    </a:extLst>
                  </p:cNvPr>
                  <p:cNvPicPr/>
                  <p:nvPr/>
                </p:nvPicPr>
                <p:blipFill>
                  <a:blip r:embed="rId71"/>
                  <a:stretch>
                    <a:fillRect/>
                  </a:stretch>
                </p:blipFill>
                <p:spPr>
                  <a:xfrm>
                    <a:off x="13259245" y="2596000"/>
                    <a:ext cx="78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 name="Ink 10">
                    <a:extLst>
                      <a:ext uri="{FF2B5EF4-FFF2-40B4-BE49-F238E27FC236}">
                        <a16:creationId xmlns:a16="http://schemas.microsoft.com/office/drawing/2014/main" id="{11528D6B-61BC-48B1-909D-5E25C66C695A}"/>
                      </a:ext>
                    </a:extLst>
                  </p14:cNvPr>
                  <p14:cNvContentPartPr/>
                  <p14:nvPr/>
                </p14:nvContentPartPr>
                <p14:xfrm>
                  <a:off x="13274365" y="2790760"/>
                  <a:ext cx="360" cy="360"/>
                </p14:xfrm>
              </p:contentPart>
            </mc:Choice>
            <mc:Fallback xmlns="">
              <p:pic>
                <p:nvPicPr>
                  <p:cNvPr id="11" name="Ink 10">
                    <a:extLst>
                      <a:ext uri="{FF2B5EF4-FFF2-40B4-BE49-F238E27FC236}">
                        <a16:creationId xmlns:a16="http://schemas.microsoft.com/office/drawing/2014/main" id="{11528D6B-61BC-48B1-909D-5E25C66C695A}"/>
                      </a:ext>
                    </a:extLst>
                  </p:cNvPr>
                  <p:cNvPicPr/>
                  <p:nvPr/>
                </p:nvPicPr>
                <p:blipFill>
                  <a:blip r:embed="rId25"/>
                  <a:stretch>
                    <a:fillRect/>
                  </a:stretch>
                </p:blipFill>
                <p:spPr>
                  <a:xfrm>
                    <a:off x="13265725" y="27817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2" name="Ink 11">
                    <a:extLst>
                      <a:ext uri="{FF2B5EF4-FFF2-40B4-BE49-F238E27FC236}">
                        <a16:creationId xmlns:a16="http://schemas.microsoft.com/office/drawing/2014/main" id="{9BCA95F2-CCE2-4822-ABCF-F0F3418711AC}"/>
                      </a:ext>
                    </a:extLst>
                  </p14:cNvPr>
                  <p14:cNvContentPartPr/>
                  <p14:nvPr/>
                </p14:nvContentPartPr>
                <p14:xfrm>
                  <a:off x="13274365" y="2765200"/>
                  <a:ext cx="360" cy="360"/>
                </p14:xfrm>
              </p:contentPart>
            </mc:Choice>
            <mc:Fallback xmlns="">
              <p:pic>
                <p:nvPicPr>
                  <p:cNvPr id="12" name="Ink 11">
                    <a:extLst>
                      <a:ext uri="{FF2B5EF4-FFF2-40B4-BE49-F238E27FC236}">
                        <a16:creationId xmlns:a16="http://schemas.microsoft.com/office/drawing/2014/main" id="{9BCA95F2-CCE2-4822-ABCF-F0F3418711AC}"/>
                      </a:ext>
                    </a:extLst>
                  </p:cNvPr>
                  <p:cNvPicPr/>
                  <p:nvPr/>
                </p:nvPicPr>
                <p:blipFill>
                  <a:blip r:embed="rId25"/>
                  <a:stretch>
                    <a:fillRect/>
                  </a:stretch>
                </p:blipFill>
                <p:spPr>
                  <a:xfrm>
                    <a:off x="13265725" y="2756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6" name="Ink 15">
                    <a:extLst>
                      <a:ext uri="{FF2B5EF4-FFF2-40B4-BE49-F238E27FC236}">
                        <a16:creationId xmlns:a16="http://schemas.microsoft.com/office/drawing/2014/main" id="{0542685B-4D96-422F-88C3-70C2E5DCD9CA}"/>
                      </a:ext>
                    </a:extLst>
                  </p14:cNvPr>
                  <p14:cNvContentPartPr/>
                  <p14:nvPr/>
                </p14:nvContentPartPr>
                <p14:xfrm>
                  <a:off x="13277605" y="2709040"/>
                  <a:ext cx="103320" cy="88200"/>
                </p14:xfrm>
              </p:contentPart>
            </mc:Choice>
            <mc:Fallback xmlns="">
              <p:pic>
                <p:nvPicPr>
                  <p:cNvPr id="16" name="Ink 15">
                    <a:extLst>
                      <a:ext uri="{FF2B5EF4-FFF2-40B4-BE49-F238E27FC236}">
                        <a16:creationId xmlns:a16="http://schemas.microsoft.com/office/drawing/2014/main" id="{0542685B-4D96-422F-88C3-70C2E5DCD9CA}"/>
                      </a:ext>
                    </a:extLst>
                  </p:cNvPr>
                  <p:cNvPicPr/>
                  <p:nvPr/>
                </p:nvPicPr>
                <p:blipFill>
                  <a:blip r:embed="rId75"/>
                  <a:stretch>
                    <a:fillRect/>
                  </a:stretch>
                </p:blipFill>
                <p:spPr>
                  <a:xfrm>
                    <a:off x="13268965" y="2700400"/>
                    <a:ext cx="120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7" name="Ink 16">
                    <a:extLst>
                      <a:ext uri="{FF2B5EF4-FFF2-40B4-BE49-F238E27FC236}">
                        <a16:creationId xmlns:a16="http://schemas.microsoft.com/office/drawing/2014/main" id="{D21C4538-5ED6-49D2-96BC-933ED3B308AA}"/>
                      </a:ext>
                    </a:extLst>
                  </p14:cNvPr>
                  <p14:cNvContentPartPr/>
                  <p14:nvPr/>
                </p14:nvContentPartPr>
                <p14:xfrm>
                  <a:off x="13302805" y="2718760"/>
                  <a:ext cx="61920" cy="65880"/>
                </p14:xfrm>
              </p:contentPart>
            </mc:Choice>
            <mc:Fallback xmlns="">
              <p:pic>
                <p:nvPicPr>
                  <p:cNvPr id="17" name="Ink 16">
                    <a:extLst>
                      <a:ext uri="{FF2B5EF4-FFF2-40B4-BE49-F238E27FC236}">
                        <a16:creationId xmlns:a16="http://schemas.microsoft.com/office/drawing/2014/main" id="{D21C4538-5ED6-49D2-96BC-933ED3B308AA}"/>
                      </a:ext>
                    </a:extLst>
                  </p:cNvPr>
                  <p:cNvPicPr/>
                  <p:nvPr/>
                </p:nvPicPr>
                <p:blipFill>
                  <a:blip r:embed="rId77"/>
                  <a:stretch>
                    <a:fillRect/>
                  </a:stretch>
                </p:blipFill>
                <p:spPr>
                  <a:xfrm>
                    <a:off x="13294165" y="2709760"/>
                    <a:ext cx="79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9" name="Ink 18">
                    <a:extLst>
                      <a:ext uri="{FF2B5EF4-FFF2-40B4-BE49-F238E27FC236}">
                        <a16:creationId xmlns:a16="http://schemas.microsoft.com/office/drawing/2014/main" id="{B7CC0730-2223-481C-B2C1-98CBDC844209}"/>
                      </a:ext>
                    </a:extLst>
                  </p14:cNvPr>
                  <p14:cNvContentPartPr/>
                  <p14:nvPr/>
                </p14:nvContentPartPr>
                <p14:xfrm>
                  <a:off x="13268245" y="2806240"/>
                  <a:ext cx="360" cy="360"/>
                </p14:xfrm>
              </p:contentPart>
            </mc:Choice>
            <mc:Fallback xmlns="">
              <p:pic>
                <p:nvPicPr>
                  <p:cNvPr id="19" name="Ink 18">
                    <a:extLst>
                      <a:ext uri="{FF2B5EF4-FFF2-40B4-BE49-F238E27FC236}">
                        <a16:creationId xmlns:a16="http://schemas.microsoft.com/office/drawing/2014/main" id="{B7CC0730-2223-481C-B2C1-98CBDC844209}"/>
                      </a:ext>
                    </a:extLst>
                  </p:cNvPr>
                  <p:cNvPicPr/>
                  <p:nvPr/>
                </p:nvPicPr>
                <p:blipFill>
                  <a:blip r:embed="rId25"/>
                  <a:stretch>
                    <a:fillRect/>
                  </a:stretch>
                </p:blipFill>
                <p:spPr>
                  <a:xfrm>
                    <a:off x="13259245" y="2797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1" name="Ink 20">
                    <a:extLst>
                      <a:ext uri="{FF2B5EF4-FFF2-40B4-BE49-F238E27FC236}">
                        <a16:creationId xmlns:a16="http://schemas.microsoft.com/office/drawing/2014/main" id="{FF5EE88F-EB96-4C3C-B115-041CE4DC5596}"/>
                      </a:ext>
                    </a:extLst>
                  </p14:cNvPr>
                  <p14:cNvContentPartPr/>
                  <p14:nvPr/>
                </p14:nvContentPartPr>
                <p14:xfrm>
                  <a:off x="13271125" y="2806240"/>
                  <a:ext cx="360" cy="360"/>
                </p14:xfrm>
              </p:contentPart>
            </mc:Choice>
            <mc:Fallback xmlns="">
              <p:pic>
                <p:nvPicPr>
                  <p:cNvPr id="21" name="Ink 20">
                    <a:extLst>
                      <a:ext uri="{FF2B5EF4-FFF2-40B4-BE49-F238E27FC236}">
                        <a16:creationId xmlns:a16="http://schemas.microsoft.com/office/drawing/2014/main" id="{FF5EE88F-EB96-4C3C-B115-041CE4DC5596}"/>
                      </a:ext>
                    </a:extLst>
                  </p:cNvPr>
                  <p:cNvPicPr/>
                  <p:nvPr/>
                </p:nvPicPr>
                <p:blipFill>
                  <a:blip r:embed="rId25"/>
                  <a:stretch>
                    <a:fillRect/>
                  </a:stretch>
                </p:blipFill>
                <p:spPr>
                  <a:xfrm>
                    <a:off x="13262125" y="2797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 name="Ink 22">
                    <a:extLst>
                      <a:ext uri="{FF2B5EF4-FFF2-40B4-BE49-F238E27FC236}">
                        <a16:creationId xmlns:a16="http://schemas.microsoft.com/office/drawing/2014/main" id="{1CA2C34C-E60F-4EB1-8B2C-7E66A3250CD2}"/>
                      </a:ext>
                    </a:extLst>
                  </p14:cNvPr>
                  <p14:cNvContentPartPr/>
                  <p14:nvPr/>
                </p14:nvContentPartPr>
                <p14:xfrm>
                  <a:off x="13280845" y="2809480"/>
                  <a:ext cx="360" cy="360"/>
                </p14:xfrm>
              </p:contentPart>
            </mc:Choice>
            <mc:Fallback xmlns="">
              <p:pic>
                <p:nvPicPr>
                  <p:cNvPr id="23" name="Ink 22">
                    <a:extLst>
                      <a:ext uri="{FF2B5EF4-FFF2-40B4-BE49-F238E27FC236}">
                        <a16:creationId xmlns:a16="http://schemas.microsoft.com/office/drawing/2014/main" id="{1CA2C34C-E60F-4EB1-8B2C-7E66A3250CD2}"/>
                      </a:ext>
                    </a:extLst>
                  </p:cNvPr>
                  <p:cNvPicPr/>
                  <p:nvPr/>
                </p:nvPicPr>
                <p:blipFill>
                  <a:blip r:embed="rId25"/>
                  <a:stretch>
                    <a:fillRect/>
                  </a:stretch>
                </p:blipFill>
                <p:spPr>
                  <a:xfrm>
                    <a:off x="13271845" y="2800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5" name="Ink 24">
                    <a:extLst>
                      <a:ext uri="{FF2B5EF4-FFF2-40B4-BE49-F238E27FC236}">
                        <a16:creationId xmlns:a16="http://schemas.microsoft.com/office/drawing/2014/main" id="{126A8484-D2B1-4706-8EE3-18C1D2533826}"/>
                      </a:ext>
                    </a:extLst>
                  </p14:cNvPr>
                  <p14:cNvContentPartPr/>
                  <p14:nvPr/>
                </p14:nvContentPartPr>
                <p14:xfrm>
                  <a:off x="13290205" y="2793640"/>
                  <a:ext cx="360" cy="360"/>
                </p14:xfrm>
              </p:contentPart>
            </mc:Choice>
            <mc:Fallback xmlns="">
              <p:pic>
                <p:nvPicPr>
                  <p:cNvPr id="25" name="Ink 24">
                    <a:extLst>
                      <a:ext uri="{FF2B5EF4-FFF2-40B4-BE49-F238E27FC236}">
                        <a16:creationId xmlns:a16="http://schemas.microsoft.com/office/drawing/2014/main" id="{126A8484-D2B1-4706-8EE3-18C1D2533826}"/>
                      </a:ext>
                    </a:extLst>
                  </p:cNvPr>
                  <p:cNvPicPr/>
                  <p:nvPr/>
                </p:nvPicPr>
                <p:blipFill>
                  <a:blip r:embed="rId25"/>
                  <a:stretch>
                    <a:fillRect/>
                  </a:stretch>
                </p:blipFill>
                <p:spPr>
                  <a:xfrm>
                    <a:off x="1328156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7" name="Ink 26">
                    <a:extLst>
                      <a:ext uri="{FF2B5EF4-FFF2-40B4-BE49-F238E27FC236}">
                        <a16:creationId xmlns:a16="http://schemas.microsoft.com/office/drawing/2014/main" id="{97F6D85E-5D68-4A1F-A020-2DB9353E4452}"/>
                      </a:ext>
                    </a:extLst>
                  </p14:cNvPr>
                  <p14:cNvContentPartPr/>
                  <p14:nvPr/>
                </p14:nvContentPartPr>
                <p14:xfrm>
                  <a:off x="13290205" y="2803360"/>
                  <a:ext cx="360" cy="360"/>
                </p14:xfrm>
              </p:contentPart>
            </mc:Choice>
            <mc:Fallback xmlns="">
              <p:pic>
                <p:nvPicPr>
                  <p:cNvPr id="27" name="Ink 26">
                    <a:extLst>
                      <a:ext uri="{FF2B5EF4-FFF2-40B4-BE49-F238E27FC236}">
                        <a16:creationId xmlns:a16="http://schemas.microsoft.com/office/drawing/2014/main" id="{97F6D85E-5D68-4A1F-A020-2DB9353E4452}"/>
                      </a:ext>
                    </a:extLst>
                  </p:cNvPr>
                  <p:cNvPicPr/>
                  <p:nvPr/>
                </p:nvPicPr>
                <p:blipFill>
                  <a:blip r:embed="rId25"/>
                  <a:stretch>
                    <a:fillRect/>
                  </a:stretch>
                </p:blipFill>
                <p:spPr>
                  <a:xfrm>
                    <a:off x="13281565" y="27943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9" name="Ink 28">
                    <a:extLst>
                      <a:ext uri="{FF2B5EF4-FFF2-40B4-BE49-F238E27FC236}">
                        <a16:creationId xmlns:a16="http://schemas.microsoft.com/office/drawing/2014/main" id="{6264F396-87B4-4B37-9B8A-A62702738041}"/>
                      </a:ext>
                    </a:extLst>
                  </p14:cNvPr>
                  <p14:cNvContentPartPr/>
                  <p14:nvPr/>
                </p14:nvContentPartPr>
                <p14:xfrm>
                  <a:off x="13296685" y="2793640"/>
                  <a:ext cx="360" cy="360"/>
                </p14:xfrm>
              </p:contentPart>
            </mc:Choice>
            <mc:Fallback xmlns="">
              <p:pic>
                <p:nvPicPr>
                  <p:cNvPr id="29" name="Ink 28">
                    <a:extLst>
                      <a:ext uri="{FF2B5EF4-FFF2-40B4-BE49-F238E27FC236}">
                        <a16:creationId xmlns:a16="http://schemas.microsoft.com/office/drawing/2014/main" id="{6264F396-87B4-4B37-9B8A-A62702738041}"/>
                      </a:ext>
                    </a:extLst>
                  </p:cNvPr>
                  <p:cNvPicPr/>
                  <p:nvPr/>
                </p:nvPicPr>
                <p:blipFill>
                  <a:blip r:embed="rId25"/>
                  <a:stretch>
                    <a:fillRect/>
                  </a:stretch>
                </p:blipFill>
                <p:spPr>
                  <a:xfrm>
                    <a:off x="1328768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7" name="Ink 46">
                    <a:extLst>
                      <a:ext uri="{FF2B5EF4-FFF2-40B4-BE49-F238E27FC236}">
                        <a16:creationId xmlns:a16="http://schemas.microsoft.com/office/drawing/2014/main" id="{BEBD1763-3A56-4C19-94EE-D7B5647A30B2}"/>
                      </a:ext>
                    </a:extLst>
                  </p14:cNvPr>
                  <p14:cNvContentPartPr/>
                  <p14:nvPr/>
                </p14:nvContentPartPr>
                <p14:xfrm>
                  <a:off x="13261765" y="2793640"/>
                  <a:ext cx="360" cy="360"/>
                </p14:xfrm>
              </p:contentPart>
            </mc:Choice>
            <mc:Fallback xmlns="">
              <p:pic>
                <p:nvPicPr>
                  <p:cNvPr id="47" name="Ink 46">
                    <a:extLst>
                      <a:ext uri="{FF2B5EF4-FFF2-40B4-BE49-F238E27FC236}">
                        <a16:creationId xmlns:a16="http://schemas.microsoft.com/office/drawing/2014/main" id="{BEBD1763-3A56-4C19-94EE-D7B5647A30B2}"/>
                      </a:ext>
                    </a:extLst>
                  </p:cNvPr>
                  <p:cNvPicPr/>
                  <p:nvPr/>
                </p:nvPicPr>
                <p:blipFill>
                  <a:blip r:embed="rId25"/>
                  <a:stretch>
                    <a:fillRect/>
                  </a:stretch>
                </p:blipFill>
                <p:spPr>
                  <a:xfrm>
                    <a:off x="1325312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Ink 48">
                    <a:extLst>
                      <a:ext uri="{FF2B5EF4-FFF2-40B4-BE49-F238E27FC236}">
                        <a16:creationId xmlns:a16="http://schemas.microsoft.com/office/drawing/2014/main" id="{37D8FC90-9E6C-434C-B590-4A533D003E0B}"/>
                      </a:ext>
                    </a:extLst>
                  </p14:cNvPr>
                  <p14:cNvContentPartPr/>
                  <p14:nvPr/>
                </p14:nvContentPartPr>
                <p14:xfrm>
                  <a:off x="13271125" y="2809480"/>
                  <a:ext cx="360" cy="360"/>
                </p14:xfrm>
              </p:contentPart>
            </mc:Choice>
            <mc:Fallback xmlns="">
              <p:pic>
                <p:nvPicPr>
                  <p:cNvPr id="49" name="Ink 48">
                    <a:extLst>
                      <a:ext uri="{FF2B5EF4-FFF2-40B4-BE49-F238E27FC236}">
                        <a16:creationId xmlns:a16="http://schemas.microsoft.com/office/drawing/2014/main" id="{37D8FC90-9E6C-434C-B590-4A533D003E0B}"/>
                      </a:ext>
                    </a:extLst>
                  </p:cNvPr>
                  <p:cNvPicPr/>
                  <p:nvPr/>
                </p:nvPicPr>
                <p:blipFill>
                  <a:blip r:embed="rId25"/>
                  <a:stretch>
                    <a:fillRect/>
                  </a:stretch>
                </p:blipFill>
                <p:spPr>
                  <a:xfrm>
                    <a:off x="13262125" y="2800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Ink 49">
                    <a:extLst>
                      <a:ext uri="{FF2B5EF4-FFF2-40B4-BE49-F238E27FC236}">
                        <a16:creationId xmlns:a16="http://schemas.microsoft.com/office/drawing/2014/main" id="{EA2D722C-1617-4296-9743-F91D09DA086F}"/>
                      </a:ext>
                    </a:extLst>
                  </p14:cNvPr>
                  <p14:cNvContentPartPr/>
                  <p14:nvPr/>
                </p14:nvContentPartPr>
                <p14:xfrm>
                  <a:off x="13271125" y="2815960"/>
                  <a:ext cx="360" cy="360"/>
                </p14:xfrm>
              </p:contentPart>
            </mc:Choice>
            <mc:Fallback xmlns="">
              <p:pic>
                <p:nvPicPr>
                  <p:cNvPr id="50" name="Ink 49">
                    <a:extLst>
                      <a:ext uri="{FF2B5EF4-FFF2-40B4-BE49-F238E27FC236}">
                        <a16:creationId xmlns:a16="http://schemas.microsoft.com/office/drawing/2014/main" id="{EA2D722C-1617-4296-9743-F91D09DA086F}"/>
                      </a:ext>
                    </a:extLst>
                  </p:cNvPr>
                  <p:cNvPicPr/>
                  <p:nvPr/>
                </p:nvPicPr>
                <p:blipFill>
                  <a:blip r:embed="rId25"/>
                  <a:stretch>
                    <a:fillRect/>
                  </a:stretch>
                </p:blipFill>
                <p:spPr>
                  <a:xfrm>
                    <a:off x="13262125" y="280696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52" name="Ink 51">
                  <a:extLst>
                    <a:ext uri="{FF2B5EF4-FFF2-40B4-BE49-F238E27FC236}">
                      <a16:creationId xmlns:a16="http://schemas.microsoft.com/office/drawing/2014/main" id="{D5CC182A-0076-401C-80B6-0AA806FF17A9}"/>
                    </a:ext>
                  </a:extLst>
                </p14:cNvPr>
                <p14:cNvContentPartPr/>
                <p14:nvPr/>
              </p14:nvContentPartPr>
              <p14:xfrm>
                <a:off x="12667546" y="2620216"/>
                <a:ext cx="360" cy="360"/>
              </p14:xfrm>
            </p:contentPart>
          </mc:Choice>
          <mc:Fallback xmlns="">
            <p:pic>
              <p:nvPicPr>
                <p:cNvPr id="52" name="Ink 51">
                  <a:extLst>
                    <a:ext uri="{FF2B5EF4-FFF2-40B4-BE49-F238E27FC236}">
                      <a16:creationId xmlns:a16="http://schemas.microsoft.com/office/drawing/2014/main" id="{D5CC182A-0076-401C-80B6-0AA806FF17A9}"/>
                    </a:ext>
                  </a:extLst>
                </p:cNvPr>
                <p:cNvPicPr/>
                <p:nvPr/>
              </p:nvPicPr>
              <p:blipFill>
                <a:blip r:embed="rId25"/>
                <a:stretch>
                  <a:fillRect/>
                </a:stretch>
              </p:blipFill>
              <p:spPr>
                <a:xfrm>
                  <a:off x="12658906" y="26115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F53043FD-47B2-4847-867C-AC07FFB2A0C1}"/>
                    </a:ext>
                  </a:extLst>
                </p14:cNvPr>
                <p14:cNvContentPartPr/>
                <p14:nvPr/>
              </p14:nvContentPartPr>
              <p14:xfrm>
                <a:off x="10951547" y="3274067"/>
                <a:ext cx="360" cy="360"/>
              </p14:xfrm>
            </p:contentPart>
          </mc:Choice>
          <mc:Fallback xmlns="">
            <p:pic>
              <p:nvPicPr>
                <p:cNvPr id="53" name="Ink 52">
                  <a:extLst>
                    <a:ext uri="{FF2B5EF4-FFF2-40B4-BE49-F238E27FC236}">
                      <a16:creationId xmlns:a16="http://schemas.microsoft.com/office/drawing/2014/main" id="{F53043FD-47B2-4847-867C-AC07FFB2A0C1}"/>
                    </a:ext>
                  </a:extLst>
                </p:cNvPr>
                <p:cNvPicPr/>
                <p:nvPr/>
              </p:nvPicPr>
              <p:blipFill>
                <a:blip r:embed="rId25"/>
                <a:stretch>
                  <a:fillRect/>
                </a:stretch>
              </p:blipFill>
              <p:spPr>
                <a:xfrm>
                  <a:off x="10942907" y="3265067"/>
                  <a:ext cx="18000" cy="18000"/>
                </a:xfrm>
                <a:prstGeom prst="rect">
                  <a:avLst/>
                </a:prstGeom>
              </p:spPr>
            </p:pic>
          </mc:Fallback>
        </mc:AlternateContent>
        <p:grpSp>
          <p:nvGrpSpPr>
            <p:cNvPr id="242" name="Group 241">
              <a:extLst>
                <a:ext uri="{FF2B5EF4-FFF2-40B4-BE49-F238E27FC236}">
                  <a16:creationId xmlns:a16="http://schemas.microsoft.com/office/drawing/2014/main" id="{ADD4FF88-AD4F-4D68-933D-6F25713ABD29}"/>
                </a:ext>
              </a:extLst>
            </p:cNvPr>
            <p:cNvGrpSpPr/>
            <p:nvPr/>
          </p:nvGrpSpPr>
          <p:grpSpPr>
            <a:xfrm>
              <a:off x="10982906" y="1513758"/>
              <a:ext cx="3591202" cy="2162379"/>
              <a:chOff x="3875502" y="3568735"/>
              <a:chExt cx="1496167" cy="917200"/>
            </a:xfrm>
          </p:grpSpPr>
          <p:sp>
            <p:nvSpPr>
              <p:cNvPr id="244" name="Rectangle 243">
                <a:extLst>
                  <a:ext uri="{FF2B5EF4-FFF2-40B4-BE49-F238E27FC236}">
                    <a16:creationId xmlns:a16="http://schemas.microsoft.com/office/drawing/2014/main" id="{9DDF856B-6D27-4799-A900-C7318D9628DC}"/>
                  </a:ext>
                </a:extLst>
              </p:cNvPr>
              <p:cNvSpPr/>
              <p:nvPr/>
            </p:nvSpPr>
            <p:spPr>
              <a:xfrm>
                <a:off x="3875502" y="3659913"/>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6B4EFFF9-E078-4D32-8D35-44E8E59CBFB9}"/>
                  </a:ext>
                </a:extLst>
              </p:cNvPr>
              <p:cNvSpPr/>
              <p:nvPr/>
            </p:nvSpPr>
            <p:spPr>
              <a:xfrm>
                <a:off x="5133658" y="3568735"/>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id="{BBCA37DB-CEAA-43E7-A673-42EA7666B72F}"/>
                  </a:ext>
                </a:extLst>
              </p:cNvPr>
              <p:cNvSpPr/>
              <p:nvPr/>
            </p:nvSpPr>
            <p:spPr>
              <a:xfrm>
                <a:off x="4022114" y="4309310"/>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a:extLst>
                <a:ext uri="{FF2B5EF4-FFF2-40B4-BE49-F238E27FC236}">
                  <a16:creationId xmlns:a16="http://schemas.microsoft.com/office/drawing/2014/main" id="{E5CA88B2-645E-4F3C-ADBD-349A9854C957}"/>
                </a:ext>
              </a:extLst>
            </p:cNvPr>
            <p:cNvGrpSpPr/>
            <p:nvPr/>
          </p:nvGrpSpPr>
          <p:grpSpPr>
            <a:xfrm>
              <a:off x="10959099" y="1582070"/>
              <a:ext cx="4797130" cy="2236936"/>
              <a:chOff x="1984957" y="3704377"/>
              <a:chExt cx="2121917" cy="962823"/>
            </a:xfrm>
          </p:grpSpPr>
          <p:sp>
            <p:nvSpPr>
              <p:cNvPr id="137" name="Rectangle 136">
                <a:extLst>
                  <a:ext uri="{FF2B5EF4-FFF2-40B4-BE49-F238E27FC236}">
                    <a16:creationId xmlns:a16="http://schemas.microsoft.com/office/drawing/2014/main" id="{E50FEC6E-17CD-4400-A3D2-1D81775DDBC1}"/>
                  </a:ext>
                </a:extLst>
              </p:cNvPr>
              <p:cNvSpPr/>
              <p:nvPr/>
            </p:nvSpPr>
            <p:spPr>
              <a:xfrm rot="1543199">
                <a:off x="1984957" y="3789500"/>
                <a:ext cx="398803" cy="18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DD34CF1C-6CC6-4164-9EA5-586FE6CF7FA6}"/>
                  </a:ext>
                </a:extLst>
              </p:cNvPr>
              <p:cNvSpPr/>
              <p:nvPr/>
            </p:nvSpPr>
            <p:spPr>
              <a:xfrm rot="1543199">
                <a:off x="3767313" y="445121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B302885-AD71-470D-8D02-13915C6377EB}"/>
                  </a:ext>
                </a:extLst>
              </p:cNvPr>
              <p:cNvSpPr/>
              <p:nvPr/>
            </p:nvSpPr>
            <p:spPr>
              <a:xfrm rot="2812195">
                <a:off x="2987890" y="4247389"/>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1E8FDEF3-BEBD-48B0-A05F-85255B443BC3}"/>
                  </a:ext>
                </a:extLst>
              </p:cNvPr>
              <p:cNvSpPr/>
              <p:nvPr/>
            </p:nvSpPr>
            <p:spPr>
              <a:xfrm rot="2812195">
                <a:off x="3000878" y="376616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6" name="Rectangle 235">
              <a:extLst>
                <a:ext uri="{FF2B5EF4-FFF2-40B4-BE49-F238E27FC236}">
                  <a16:creationId xmlns:a16="http://schemas.microsoft.com/office/drawing/2014/main" id="{9B0EA126-1D54-402A-8576-E68C3143E0A7}"/>
                </a:ext>
              </a:extLst>
            </p:cNvPr>
            <p:cNvSpPr/>
            <p:nvPr/>
          </p:nvSpPr>
          <p:spPr>
            <a:xfrm>
              <a:off x="9796356" y="1990540"/>
              <a:ext cx="571290" cy="416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85D5D4AA-4BDC-4266-82FF-A1987F6E5231}"/>
                </a:ext>
              </a:extLst>
            </p:cNvPr>
            <p:cNvSpPr/>
            <p:nvPr/>
          </p:nvSpPr>
          <p:spPr>
            <a:xfrm>
              <a:off x="11326588" y="3268492"/>
              <a:ext cx="571290" cy="416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194">
              <a:extLst>
                <a:ext uri="{FF2B5EF4-FFF2-40B4-BE49-F238E27FC236}">
                  <a16:creationId xmlns:a16="http://schemas.microsoft.com/office/drawing/2014/main" id="{C2B67768-328A-4698-B77F-DCBE476F1CA4}"/>
                </a:ext>
              </a:extLst>
            </p:cNvPr>
            <p:cNvGrpSpPr/>
            <p:nvPr/>
          </p:nvGrpSpPr>
          <p:grpSpPr>
            <a:xfrm>
              <a:off x="10156303" y="1978352"/>
              <a:ext cx="5310537" cy="2156853"/>
              <a:chOff x="886315" y="3143563"/>
              <a:chExt cx="2457407" cy="965163"/>
            </a:xfrm>
          </p:grpSpPr>
          <p:pic>
            <p:nvPicPr>
              <p:cNvPr id="199" name="Picture 198" descr="A picture containing indoor, hanging, computer, table&#10;&#10;Description automatically generated">
                <a:extLst>
                  <a:ext uri="{FF2B5EF4-FFF2-40B4-BE49-F238E27FC236}">
                    <a16:creationId xmlns:a16="http://schemas.microsoft.com/office/drawing/2014/main" id="{FA91E960-6DBE-47CF-90A5-AF60C43395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91" t="28373" r="82582" b="54913"/>
              <a:stretch/>
            </p:blipFill>
            <p:spPr>
              <a:xfrm>
                <a:off x="886315" y="3257890"/>
                <a:ext cx="706620" cy="710048"/>
              </a:xfrm>
              <a:prstGeom prst="rect">
                <a:avLst/>
              </a:prstGeom>
            </p:spPr>
          </p:pic>
          <p:sp>
            <p:nvSpPr>
              <p:cNvPr id="207" name="Rectangle 206">
                <a:extLst>
                  <a:ext uri="{FF2B5EF4-FFF2-40B4-BE49-F238E27FC236}">
                    <a16:creationId xmlns:a16="http://schemas.microsoft.com/office/drawing/2014/main" id="{719A64E1-C770-479F-BCDC-ED5542026911}"/>
                  </a:ext>
                </a:extLst>
              </p:cNvPr>
              <p:cNvSpPr/>
              <p:nvPr/>
            </p:nvSpPr>
            <p:spPr>
              <a:xfrm>
                <a:off x="2520950" y="3143563"/>
                <a:ext cx="207014" cy="158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3E37F755-6270-4500-89C5-C8A2E69F1C1E}"/>
                  </a:ext>
                </a:extLst>
              </p:cNvPr>
              <p:cNvSpPr/>
              <p:nvPr/>
            </p:nvSpPr>
            <p:spPr>
              <a:xfrm>
                <a:off x="2472588" y="3889312"/>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FD4E17A3-C910-4367-929D-33353A3BE365}"/>
                  </a:ext>
                </a:extLst>
              </p:cNvPr>
              <p:cNvSpPr/>
              <p:nvPr/>
            </p:nvSpPr>
            <p:spPr>
              <a:xfrm rot="18648015">
                <a:off x="3079352" y="3844357"/>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6" name="Straight Arrow Connector 255">
              <a:extLst>
                <a:ext uri="{FF2B5EF4-FFF2-40B4-BE49-F238E27FC236}">
                  <a16:creationId xmlns:a16="http://schemas.microsoft.com/office/drawing/2014/main" id="{167DEBD1-502B-41BA-85F8-6FFE1B4A1FFC}"/>
                </a:ext>
              </a:extLst>
            </p:cNvPr>
            <p:cNvCxnSpPr>
              <a:cxnSpLocks/>
            </p:cNvCxnSpPr>
            <p:nvPr/>
          </p:nvCxnSpPr>
          <p:spPr>
            <a:xfrm>
              <a:off x="12666529" y="358490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57" name="Group 256">
              <a:extLst>
                <a:ext uri="{FF2B5EF4-FFF2-40B4-BE49-F238E27FC236}">
                  <a16:creationId xmlns:a16="http://schemas.microsoft.com/office/drawing/2014/main" id="{89E10022-0ECF-4D59-A674-C5E537F6C75B}"/>
                </a:ext>
              </a:extLst>
            </p:cNvPr>
            <p:cNvGrpSpPr/>
            <p:nvPr/>
          </p:nvGrpSpPr>
          <p:grpSpPr>
            <a:xfrm>
              <a:off x="13020118" y="2748970"/>
              <a:ext cx="274701" cy="307777"/>
              <a:chOff x="827562" y="3279725"/>
              <a:chExt cx="274701" cy="307777"/>
            </a:xfrm>
          </p:grpSpPr>
          <p:sp>
            <p:nvSpPr>
              <p:cNvPr id="258" name="Oval 257">
                <a:extLst>
                  <a:ext uri="{FF2B5EF4-FFF2-40B4-BE49-F238E27FC236}">
                    <a16:creationId xmlns:a16="http://schemas.microsoft.com/office/drawing/2014/main" id="{D52F79BE-BFD6-410B-B29F-965BBCB75485}"/>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extBox 258">
                <a:extLst>
                  <a:ext uri="{FF2B5EF4-FFF2-40B4-BE49-F238E27FC236}">
                    <a16:creationId xmlns:a16="http://schemas.microsoft.com/office/drawing/2014/main" id="{B40DEE39-B4A0-487B-874E-D8C58F4C96FD}"/>
                  </a:ext>
                </a:extLst>
              </p:cNvPr>
              <p:cNvSpPr txBox="1"/>
              <p:nvPr/>
            </p:nvSpPr>
            <p:spPr>
              <a:xfrm>
                <a:off x="827562" y="3279725"/>
                <a:ext cx="274701" cy="307777"/>
              </a:xfrm>
              <a:prstGeom prst="rect">
                <a:avLst/>
              </a:prstGeom>
              <a:noFill/>
            </p:spPr>
            <p:txBody>
              <a:bodyPr wrap="square" rtlCol="0">
                <a:spAutoFit/>
              </a:bodyPr>
              <a:lstStyle/>
              <a:p>
                <a:r>
                  <a:rPr lang="en-US" sz="1400" b="1" dirty="0"/>
                  <a:t>8</a:t>
                </a:r>
              </a:p>
            </p:txBody>
          </p:sp>
        </p:grpSp>
        <p:sp>
          <p:nvSpPr>
            <p:cNvPr id="260" name="Rectangle 259">
              <a:extLst>
                <a:ext uri="{FF2B5EF4-FFF2-40B4-BE49-F238E27FC236}">
                  <a16:creationId xmlns:a16="http://schemas.microsoft.com/office/drawing/2014/main" id="{743B7E74-EC2B-4281-B7C1-B3521BFB25E0}"/>
                </a:ext>
              </a:extLst>
            </p:cNvPr>
            <p:cNvSpPr/>
            <p:nvPr/>
          </p:nvSpPr>
          <p:spPr>
            <a:xfrm rot="19022951">
              <a:off x="12764222" y="2653253"/>
              <a:ext cx="346450" cy="4199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a:extLst>
                <a:ext uri="{FF2B5EF4-FFF2-40B4-BE49-F238E27FC236}">
                  <a16:creationId xmlns:a16="http://schemas.microsoft.com/office/drawing/2014/main" id="{CF2BC238-5D29-48D1-BB6A-275936679B70}"/>
                </a:ext>
              </a:extLst>
            </p:cNvPr>
            <p:cNvSpPr/>
            <p:nvPr/>
          </p:nvSpPr>
          <p:spPr>
            <a:xfrm rot="19022951">
              <a:off x="13153353" y="2699774"/>
              <a:ext cx="346450" cy="458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2" name="Group 261">
              <a:extLst>
                <a:ext uri="{FF2B5EF4-FFF2-40B4-BE49-F238E27FC236}">
                  <a16:creationId xmlns:a16="http://schemas.microsoft.com/office/drawing/2014/main" id="{FB355711-CA10-48AB-B7B9-1DBDB6967AC0}"/>
                </a:ext>
              </a:extLst>
            </p:cNvPr>
            <p:cNvGrpSpPr/>
            <p:nvPr/>
          </p:nvGrpSpPr>
          <p:grpSpPr>
            <a:xfrm rot="16200000" flipH="1">
              <a:off x="12099364" y="2503824"/>
              <a:ext cx="1242220" cy="1450261"/>
              <a:chOff x="6542076" y="4182515"/>
              <a:chExt cx="897146" cy="1025242"/>
            </a:xfrm>
          </p:grpSpPr>
          <p:pic>
            <p:nvPicPr>
              <p:cNvPr id="263" name="Picture 262" descr="A picture containing indoor, hanging, computer, table&#10;&#10;Description automatically generated">
                <a:extLst>
                  <a:ext uri="{FF2B5EF4-FFF2-40B4-BE49-F238E27FC236}">
                    <a16:creationId xmlns:a16="http://schemas.microsoft.com/office/drawing/2014/main" id="{FBA23B30-1067-4007-9959-940DC6B0564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32" t="83557" r="25980" b="4280"/>
              <a:stretch/>
            </p:blipFill>
            <p:spPr>
              <a:xfrm rot="16200000">
                <a:off x="6636906" y="4433711"/>
                <a:ext cx="959005" cy="516698"/>
              </a:xfrm>
              <a:prstGeom prst="rect">
                <a:avLst/>
              </a:prstGeom>
            </p:spPr>
          </p:pic>
          <p:sp>
            <p:nvSpPr>
              <p:cNvPr id="264" name="Rectangle 263">
                <a:extLst>
                  <a:ext uri="{FF2B5EF4-FFF2-40B4-BE49-F238E27FC236}">
                    <a16:creationId xmlns:a16="http://schemas.microsoft.com/office/drawing/2014/main" id="{674FE9A6-42AF-4D0C-A9A8-AAB345C83737}"/>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a:extLst>
                  <a:ext uri="{FF2B5EF4-FFF2-40B4-BE49-F238E27FC236}">
                    <a16:creationId xmlns:a16="http://schemas.microsoft.com/office/drawing/2014/main" id="{DBD7DD22-0AAF-4A9A-B23F-F77FE5093676}"/>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a:extLst>
                  <a:ext uri="{FF2B5EF4-FFF2-40B4-BE49-F238E27FC236}">
                    <a16:creationId xmlns:a16="http://schemas.microsoft.com/office/drawing/2014/main" id="{BEF6FD7B-DA9C-48B1-8E5B-D5F7A7317BF3}"/>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id="{11AF842F-D3A2-4608-9ADD-088082A62065}"/>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a:extLst>
                  <a:ext uri="{FF2B5EF4-FFF2-40B4-BE49-F238E27FC236}">
                    <a16:creationId xmlns:a16="http://schemas.microsoft.com/office/drawing/2014/main" id="{A6F2781C-21E1-44D0-A1A0-CD9F95470543}"/>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9" name="Straight Arrow Connector 268">
              <a:extLst>
                <a:ext uri="{FF2B5EF4-FFF2-40B4-BE49-F238E27FC236}">
                  <a16:creationId xmlns:a16="http://schemas.microsoft.com/office/drawing/2014/main" id="{18C858F9-698F-408E-B464-EFFCA4BED75E}"/>
                </a:ext>
              </a:extLst>
            </p:cNvPr>
            <p:cNvCxnSpPr>
              <a:cxnSpLocks/>
            </p:cNvCxnSpPr>
            <p:nvPr/>
          </p:nvCxnSpPr>
          <p:spPr>
            <a:xfrm flipH="1" flipV="1">
              <a:off x="11778256" y="3011445"/>
              <a:ext cx="1954024" cy="2789"/>
            </a:xfrm>
            <a:prstGeom prst="straightConnector1">
              <a:avLst/>
            </a:prstGeom>
            <a:ln w="7620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0" name="TextBox 269">
              <a:extLst>
                <a:ext uri="{FF2B5EF4-FFF2-40B4-BE49-F238E27FC236}">
                  <a16:creationId xmlns:a16="http://schemas.microsoft.com/office/drawing/2014/main" id="{39EFCB28-D423-46AE-8549-7634C1EF4FDC}"/>
                </a:ext>
              </a:extLst>
            </p:cNvPr>
            <p:cNvSpPr txBox="1"/>
            <p:nvPr/>
          </p:nvSpPr>
          <p:spPr>
            <a:xfrm>
              <a:off x="12467267" y="2562353"/>
              <a:ext cx="651139" cy="369332"/>
            </a:xfrm>
            <a:prstGeom prst="rect">
              <a:avLst/>
            </a:prstGeom>
            <a:noFill/>
          </p:spPr>
          <p:txBody>
            <a:bodyPr wrap="none" rtlCol="0">
              <a:spAutoFit/>
            </a:bodyPr>
            <a:lstStyle/>
            <a:p>
              <a:pPr algn="ctr"/>
              <a:r>
                <a:rPr lang="en-US" b="1" dirty="0">
                  <a:solidFill>
                    <a:schemeClr val="accent6">
                      <a:lumMod val="75000"/>
                    </a:schemeClr>
                  </a:solidFill>
                </a:rPr>
                <a:t>Mg</a:t>
              </a:r>
              <a:r>
                <a:rPr lang="en-US" b="1" baseline="30000" dirty="0">
                  <a:solidFill>
                    <a:schemeClr val="accent6">
                      <a:lumMod val="75000"/>
                    </a:schemeClr>
                  </a:solidFill>
                </a:rPr>
                <a:t>2+</a:t>
              </a:r>
            </a:p>
          </p:txBody>
        </p:sp>
        <p:pic>
          <p:nvPicPr>
            <p:cNvPr id="271" name="Picture 270" descr="A picture containing indoor, hanging, computer, table&#10;&#10;Description automatically generated">
              <a:extLst>
                <a:ext uri="{FF2B5EF4-FFF2-40B4-BE49-F238E27FC236}">
                  <a16:creationId xmlns:a16="http://schemas.microsoft.com/office/drawing/2014/main" id="{23A0E3B9-1529-400D-8121-343FD855608D}"/>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l="42610" t="29074" r="52934" b="67169"/>
            <a:stretch/>
          </p:blipFill>
          <p:spPr>
            <a:xfrm>
              <a:off x="11914280" y="3411885"/>
              <a:ext cx="1012130" cy="396431"/>
            </a:xfrm>
            <a:prstGeom prst="rect">
              <a:avLst/>
            </a:prstGeom>
          </p:spPr>
        </p:pic>
        <p:pic>
          <p:nvPicPr>
            <p:cNvPr id="272" name="Picture 271" descr="A picture containing indoor, hanging, computer, table&#10;&#10;Description automatically generated">
              <a:extLst>
                <a:ext uri="{FF2B5EF4-FFF2-40B4-BE49-F238E27FC236}">
                  <a16:creationId xmlns:a16="http://schemas.microsoft.com/office/drawing/2014/main" id="{039B4DF6-33A0-4347-9104-8AEEA1DF0AF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2772910" y="3234490"/>
              <a:ext cx="907521" cy="1088690"/>
            </a:xfrm>
            <a:prstGeom prst="rect">
              <a:avLst/>
            </a:prstGeom>
          </p:spPr>
        </p:pic>
        <mc:AlternateContent xmlns:mc="http://schemas.openxmlformats.org/markup-compatibility/2006" xmlns:p14="http://schemas.microsoft.com/office/powerpoint/2010/main">
          <mc:Choice Requires="p14">
            <p:contentPart p14:bwMode="auto" r:id="rId89">
              <p14:nvContentPartPr>
                <p14:cNvPr id="273" name="Ink 272">
                  <a:extLst>
                    <a:ext uri="{FF2B5EF4-FFF2-40B4-BE49-F238E27FC236}">
                      <a16:creationId xmlns:a16="http://schemas.microsoft.com/office/drawing/2014/main" id="{F41049AF-EAE0-4EC4-826F-1B4FB72DD57A}"/>
                    </a:ext>
                  </a:extLst>
                </p14:cNvPr>
                <p14:cNvContentPartPr/>
                <p14:nvPr/>
              </p14:nvContentPartPr>
              <p14:xfrm>
                <a:off x="13318893" y="3258391"/>
                <a:ext cx="30600" cy="54000"/>
              </p14:xfrm>
            </p:contentPart>
          </mc:Choice>
          <mc:Fallback xmlns="">
            <p:pic>
              <p:nvPicPr>
                <p:cNvPr id="273" name="Ink 272">
                  <a:extLst>
                    <a:ext uri="{FF2B5EF4-FFF2-40B4-BE49-F238E27FC236}">
                      <a16:creationId xmlns:a16="http://schemas.microsoft.com/office/drawing/2014/main" id="{F41049AF-EAE0-4EC4-826F-1B4FB72DD57A}"/>
                    </a:ext>
                  </a:extLst>
                </p:cNvPr>
                <p:cNvPicPr/>
                <p:nvPr/>
              </p:nvPicPr>
              <p:blipFill>
                <a:blip r:embed="rId62"/>
                <a:stretch>
                  <a:fillRect/>
                </a:stretch>
              </p:blipFill>
              <p:spPr>
                <a:xfrm>
                  <a:off x="13310253" y="3249751"/>
                  <a:ext cx="48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74" name="Ink 273">
                  <a:extLst>
                    <a:ext uri="{FF2B5EF4-FFF2-40B4-BE49-F238E27FC236}">
                      <a16:creationId xmlns:a16="http://schemas.microsoft.com/office/drawing/2014/main" id="{5B6F9333-67A8-4842-A0DB-A03DA54969DD}"/>
                    </a:ext>
                  </a:extLst>
                </p14:cNvPr>
                <p14:cNvContentPartPr/>
                <p14:nvPr/>
              </p14:nvContentPartPr>
              <p14:xfrm>
                <a:off x="13309893" y="3214921"/>
                <a:ext cx="234720" cy="158760"/>
              </p14:xfrm>
            </p:contentPart>
          </mc:Choice>
          <mc:Fallback xmlns="">
            <p:pic>
              <p:nvPicPr>
                <p:cNvPr id="274" name="Ink 273">
                  <a:extLst>
                    <a:ext uri="{FF2B5EF4-FFF2-40B4-BE49-F238E27FC236}">
                      <a16:creationId xmlns:a16="http://schemas.microsoft.com/office/drawing/2014/main" id="{5B6F9333-67A8-4842-A0DB-A03DA54969DD}"/>
                    </a:ext>
                  </a:extLst>
                </p:cNvPr>
                <p:cNvPicPr/>
                <p:nvPr/>
              </p:nvPicPr>
              <p:blipFill>
                <a:blip r:embed="rId64"/>
                <a:stretch>
                  <a:fillRect/>
                </a:stretch>
              </p:blipFill>
              <p:spPr>
                <a:xfrm>
                  <a:off x="13301253" y="3205921"/>
                  <a:ext cx="252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75" name="Ink 274">
                  <a:extLst>
                    <a:ext uri="{FF2B5EF4-FFF2-40B4-BE49-F238E27FC236}">
                      <a16:creationId xmlns:a16="http://schemas.microsoft.com/office/drawing/2014/main" id="{B876A657-D415-4DF1-829A-770551541D7E}"/>
                    </a:ext>
                  </a:extLst>
                </p14:cNvPr>
                <p14:cNvContentPartPr/>
                <p14:nvPr/>
              </p14:nvContentPartPr>
              <p14:xfrm>
                <a:off x="13277853" y="3375031"/>
                <a:ext cx="77040" cy="61200"/>
              </p14:xfrm>
            </p:contentPart>
          </mc:Choice>
          <mc:Fallback xmlns="">
            <p:pic>
              <p:nvPicPr>
                <p:cNvPr id="275" name="Ink 274">
                  <a:extLst>
                    <a:ext uri="{FF2B5EF4-FFF2-40B4-BE49-F238E27FC236}">
                      <a16:creationId xmlns:a16="http://schemas.microsoft.com/office/drawing/2014/main" id="{B876A657-D415-4DF1-829A-770551541D7E}"/>
                    </a:ext>
                  </a:extLst>
                </p:cNvPr>
                <p:cNvPicPr/>
                <p:nvPr/>
              </p:nvPicPr>
              <p:blipFill>
                <a:blip r:embed="rId66"/>
                <a:stretch>
                  <a:fillRect/>
                </a:stretch>
              </p:blipFill>
              <p:spPr>
                <a:xfrm>
                  <a:off x="13268853" y="3366031"/>
                  <a:ext cx="94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76" name="Ink 275">
                  <a:extLst>
                    <a:ext uri="{FF2B5EF4-FFF2-40B4-BE49-F238E27FC236}">
                      <a16:creationId xmlns:a16="http://schemas.microsoft.com/office/drawing/2014/main" id="{0562C3BE-9EFD-4D03-9A0C-3164159285A8}"/>
                    </a:ext>
                  </a:extLst>
                </p14:cNvPr>
                <p14:cNvContentPartPr/>
                <p14:nvPr/>
              </p14:nvContentPartPr>
              <p14:xfrm>
                <a:off x="13280373" y="3466831"/>
                <a:ext cx="360" cy="360"/>
              </p14:xfrm>
            </p:contentPart>
          </mc:Choice>
          <mc:Fallback xmlns="">
            <p:pic>
              <p:nvPicPr>
                <p:cNvPr id="276" name="Ink 275">
                  <a:extLst>
                    <a:ext uri="{FF2B5EF4-FFF2-40B4-BE49-F238E27FC236}">
                      <a16:creationId xmlns:a16="http://schemas.microsoft.com/office/drawing/2014/main" id="{0562C3BE-9EFD-4D03-9A0C-3164159285A8}"/>
                    </a:ext>
                  </a:extLst>
                </p:cNvPr>
                <p:cNvPicPr/>
                <p:nvPr/>
              </p:nvPicPr>
              <p:blipFill>
                <a:blip r:embed="rId25"/>
                <a:stretch>
                  <a:fillRect/>
                </a:stretch>
              </p:blipFill>
              <p:spPr>
                <a:xfrm>
                  <a:off x="13271373" y="345819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77" name="Ink 276">
                  <a:extLst>
                    <a:ext uri="{FF2B5EF4-FFF2-40B4-BE49-F238E27FC236}">
                      <a16:creationId xmlns:a16="http://schemas.microsoft.com/office/drawing/2014/main" id="{77165F49-4FAC-4C9E-AFCF-54AEE505EC03}"/>
                    </a:ext>
                  </a:extLst>
                </p14:cNvPr>
                <p14:cNvContentPartPr/>
                <p14:nvPr/>
              </p14:nvContentPartPr>
              <p14:xfrm>
                <a:off x="13263093" y="3387631"/>
                <a:ext cx="14400" cy="79560"/>
              </p14:xfrm>
            </p:contentPart>
          </mc:Choice>
          <mc:Fallback xmlns="">
            <p:pic>
              <p:nvPicPr>
                <p:cNvPr id="277" name="Ink 276">
                  <a:extLst>
                    <a:ext uri="{FF2B5EF4-FFF2-40B4-BE49-F238E27FC236}">
                      <a16:creationId xmlns:a16="http://schemas.microsoft.com/office/drawing/2014/main" id="{77165F49-4FAC-4C9E-AFCF-54AEE505EC03}"/>
                    </a:ext>
                  </a:extLst>
                </p:cNvPr>
                <p:cNvPicPr/>
                <p:nvPr/>
              </p:nvPicPr>
              <p:blipFill>
                <a:blip r:embed="rId69"/>
                <a:stretch>
                  <a:fillRect/>
                </a:stretch>
              </p:blipFill>
              <p:spPr>
                <a:xfrm>
                  <a:off x="13254453" y="3378631"/>
                  <a:ext cx="32040" cy="97200"/>
                </a:xfrm>
                <a:prstGeom prst="rect">
                  <a:avLst/>
                </a:prstGeom>
              </p:spPr>
            </p:pic>
          </mc:Fallback>
        </mc:AlternateContent>
        <p:grpSp>
          <p:nvGrpSpPr>
            <p:cNvPr id="278" name="Group 277">
              <a:extLst>
                <a:ext uri="{FF2B5EF4-FFF2-40B4-BE49-F238E27FC236}">
                  <a16:creationId xmlns:a16="http://schemas.microsoft.com/office/drawing/2014/main" id="{05578C0E-6319-4E34-BF39-86CFC083B9A7}"/>
                </a:ext>
              </a:extLst>
            </p:cNvPr>
            <p:cNvGrpSpPr/>
            <p:nvPr/>
          </p:nvGrpSpPr>
          <p:grpSpPr>
            <a:xfrm>
              <a:off x="13271013" y="3258751"/>
              <a:ext cx="119160" cy="211680"/>
              <a:chOff x="13261765" y="2604640"/>
              <a:chExt cx="119160" cy="211680"/>
            </a:xfrm>
          </p:grpSpPr>
          <mc:AlternateContent xmlns:mc="http://schemas.openxmlformats.org/markup-compatibility/2006" xmlns:p14="http://schemas.microsoft.com/office/powerpoint/2010/main">
            <mc:Choice Requires="p14">
              <p:contentPart p14:bwMode="auto" r:id="rId94">
                <p14:nvContentPartPr>
                  <p14:cNvPr id="279" name="Ink 278">
                    <a:extLst>
                      <a:ext uri="{FF2B5EF4-FFF2-40B4-BE49-F238E27FC236}">
                        <a16:creationId xmlns:a16="http://schemas.microsoft.com/office/drawing/2014/main" id="{47C13FF2-FE78-4E58-B2F6-3DD424D5C8AF}"/>
                      </a:ext>
                    </a:extLst>
                  </p14:cNvPr>
                  <p14:cNvContentPartPr/>
                  <p14:nvPr/>
                </p14:nvContentPartPr>
                <p14:xfrm>
                  <a:off x="13267885" y="2604640"/>
                  <a:ext cx="61200" cy="141480"/>
                </p14:xfrm>
              </p:contentPart>
            </mc:Choice>
            <mc:Fallback xmlns="">
              <p:pic>
                <p:nvPicPr>
                  <p:cNvPr id="279" name="Ink 278">
                    <a:extLst>
                      <a:ext uri="{FF2B5EF4-FFF2-40B4-BE49-F238E27FC236}">
                        <a16:creationId xmlns:a16="http://schemas.microsoft.com/office/drawing/2014/main" id="{47C13FF2-FE78-4E58-B2F6-3DD424D5C8AF}"/>
                      </a:ext>
                    </a:extLst>
                  </p:cNvPr>
                  <p:cNvPicPr/>
                  <p:nvPr/>
                </p:nvPicPr>
                <p:blipFill>
                  <a:blip r:embed="rId71"/>
                  <a:stretch>
                    <a:fillRect/>
                  </a:stretch>
                </p:blipFill>
                <p:spPr>
                  <a:xfrm>
                    <a:off x="13259245" y="2596000"/>
                    <a:ext cx="78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80" name="Ink 279">
                    <a:extLst>
                      <a:ext uri="{FF2B5EF4-FFF2-40B4-BE49-F238E27FC236}">
                        <a16:creationId xmlns:a16="http://schemas.microsoft.com/office/drawing/2014/main" id="{093EA332-4EB5-4386-9AEA-1294E82357E9}"/>
                      </a:ext>
                    </a:extLst>
                  </p14:cNvPr>
                  <p14:cNvContentPartPr/>
                  <p14:nvPr/>
                </p14:nvContentPartPr>
                <p14:xfrm>
                  <a:off x="13274365" y="2790760"/>
                  <a:ext cx="360" cy="360"/>
                </p14:xfrm>
              </p:contentPart>
            </mc:Choice>
            <mc:Fallback xmlns="">
              <p:pic>
                <p:nvPicPr>
                  <p:cNvPr id="280" name="Ink 279">
                    <a:extLst>
                      <a:ext uri="{FF2B5EF4-FFF2-40B4-BE49-F238E27FC236}">
                        <a16:creationId xmlns:a16="http://schemas.microsoft.com/office/drawing/2014/main" id="{093EA332-4EB5-4386-9AEA-1294E82357E9}"/>
                      </a:ext>
                    </a:extLst>
                  </p:cNvPr>
                  <p:cNvPicPr/>
                  <p:nvPr/>
                </p:nvPicPr>
                <p:blipFill>
                  <a:blip r:embed="rId25"/>
                  <a:stretch>
                    <a:fillRect/>
                  </a:stretch>
                </p:blipFill>
                <p:spPr>
                  <a:xfrm>
                    <a:off x="13265725" y="27817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81" name="Ink 280">
                    <a:extLst>
                      <a:ext uri="{FF2B5EF4-FFF2-40B4-BE49-F238E27FC236}">
                        <a16:creationId xmlns:a16="http://schemas.microsoft.com/office/drawing/2014/main" id="{C8A91F53-72BF-4DB4-B9F8-130047C62177}"/>
                      </a:ext>
                    </a:extLst>
                  </p14:cNvPr>
                  <p14:cNvContentPartPr/>
                  <p14:nvPr/>
                </p14:nvContentPartPr>
                <p14:xfrm>
                  <a:off x="13274365" y="2765200"/>
                  <a:ext cx="360" cy="360"/>
                </p14:xfrm>
              </p:contentPart>
            </mc:Choice>
            <mc:Fallback xmlns="">
              <p:pic>
                <p:nvPicPr>
                  <p:cNvPr id="281" name="Ink 280">
                    <a:extLst>
                      <a:ext uri="{FF2B5EF4-FFF2-40B4-BE49-F238E27FC236}">
                        <a16:creationId xmlns:a16="http://schemas.microsoft.com/office/drawing/2014/main" id="{C8A91F53-72BF-4DB4-B9F8-130047C62177}"/>
                      </a:ext>
                    </a:extLst>
                  </p:cNvPr>
                  <p:cNvPicPr/>
                  <p:nvPr/>
                </p:nvPicPr>
                <p:blipFill>
                  <a:blip r:embed="rId25"/>
                  <a:stretch>
                    <a:fillRect/>
                  </a:stretch>
                </p:blipFill>
                <p:spPr>
                  <a:xfrm>
                    <a:off x="13265725" y="2756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82" name="Ink 281">
                    <a:extLst>
                      <a:ext uri="{FF2B5EF4-FFF2-40B4-BE49-F238E27FC236}">
                        <a16:creationId xmlns:a16="http://schemas.microsoft.com/office/drawing/2014/main" id="{3E5D356C-49D0-469E-8421-A9DAE2377564}"/>
                      </a:ext>
                    </a:extLst>
                  </p14:cNvPr>
                  <p14:cNvContentPartPr/>
                  <p14:nvPr/>
                </p14:nvContentPartPr>
                <p14:xfrm>
                  <a:off x="13277605" y="2709040"/>
                  <a:ext cx="103320" cy="88200"/>
                </p14:xfrm>
              </p:contentPart>
            </mc:Choice>
            <mc:Fallback xmlns="">
              <p:pic>
                <p:nvPicPr>
                  <p:cNvPr id="282" name="Ink 281">
                    <a:extLst>
                      <a:ext uri="{FF2B5EF4-FFF2-40B4-BE49-F238E27FC236}">
                        <a16:creationId xmlns:a16="http://schemas.microsoft.com/office/drawing/2014/main" id="{3E5D356C-49D0-469E-8421-A9DAE2377564}"/>
                      </a:ext>
                    </a:extLst>
                  </p:cNvPr>
                  <p:cNvPicPr/>
                  <p:nvPr/>
                </p:nvPicPr>
                <p:blipFill>
                  <a:blip r:embed="rId75"/>
                  <a:stretch>
                    <a:fillRect/>
                  </a:stretch>
                </p:blipFill>
                <p:spPr>
                  <a:xfrm>
                    <a:off x="13268965" y="2700400"/>
                    <a:ext cx="120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83" name="Ink 282">
                    <a:extLst>
                      <a:ext uri="{FF2B5EF4-FFF2-40B4-BE49-F238E27FC236}">
                        <a16:creationId xmlns:a16="http://schemas.microsoft.com/office/drawing/2014/main" id="{64A40F6C-FBA3-440A-83A1-CD5A35A80E8D}"/>
                      </a:ext>
                    </a:extLst>
                  </p14:cNvPr>
                  <p14:cNvContentPartPr/>
                  <p14:nvPr/>
                </p14:nvContentPartPr>
                <p14:xfrm>
                  <a:off x="13302805" y="2718760"/>
                  <a:ext cx="61920" cy="65880"/>
                </p14:xfrm>
              </p:contentPart>
            </mc:Choice>
            <mc:Fallback xmlns="">
              <p:pic>
                <p:nvPicPr>
                  <p:cNvPr id="283" name="Ink 282">
                    <a:extLst>
                      <a:ext uri="{FF2B5EF4-FFF2-40B4-BE49-F238E27FC236}">
                        <a16:creationId xmlns:a16="http://schemas.microsoft.com/office/drawing/2014/main" id="{64A40F6C-FBA3-440A-83A1-CD5A35A80E8D}"/>
                      </a:ext>
                    </a:extLst>
                  </p:cNvPr>
                  <p:cNvPicPr/>
                  <p:nvPr/>
                </p:nvPicPr>
                <p:blipFill>
                  <a:blip r:embed="rId77"/>
                  <a:stretch>
                    <a:fillRect/>
                  </a:stretch>
                </p:blipFill>
                <p:spPr>
                  <a:xfrm>
                    <a:off x="13294165" y="2709760"/>
                    <a:ext cx="79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84" name="Ink 283">
                    <a:extLst>
                      <a:ext uri="{FF2B5EF4-FFF2-40B4-BE49-F238E27FC236}">
                        <a16:creationId xmlns:a16="http://schemas.microsoft.com/office/drawing/2014/main" id="{CEB830C2-F85E-4372-9BFE-9F9BACEE9CB3}"/>
                      </a:ext>
                    </a:extLst>
                  </p14:cNvPr>
                  <p14:cNvContentPartPr/>
                  <p14:nvPr/>
                </p14:nvContentPartPr>
                <p14:xfrm>
                  <a:off x="13268245" y="2806240"/>
                  <a:ext cx="360" cy="360"/>
                </p14:xfrm>
              </p:contentPart>
            </mc:Choice>
            <mc:Fallback xmlns="">
              <p:pic>
                <p:nvPicPr>
                  <p:cNvPr id="284" name="Ink 283">
                    <a:extLst>
                      <a:ext uri="{FF2B5EF4-FFF2-40B4-BE49-F238E27FC236}">
                        <a16:creationId xmlns:a16="http://schemas.microsoft.com/office/drawing/2014/main" id="{CEB830C2-F85E-4372-9BFE-9F9BACEE9CB3}"/>
                      </a:ext>
                    </a:extLst>
                  </p:cNvPr>
                  <p:cNvPicPr/>
                  <p:nvPr/>
                </p:nvPicPr>
                <p:blipFill>
                  <a:blip r:embed="rId25"/>
                  <a:stretch>
                    <a:fillRect/>
                  </a:stretch>
                </p:blipFill>
                <p:spPr>
                  <a:xfrm>
                    <a:off x="13259245" y="2797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85" name="Ink 284">
                    <a:extLst>
                      <a:ext uri="{FF2B5EF4-FFF2-40B4-BE49-F238E27FC236}">
                        <a16:creationId xmlns:a16="http://schemas.microsoft.com/office/drawing/2014/main" id="{435024E8-9765-4C22-849E-6E2A66445ACC}"/>
                      </a:ext>
                    </a:extLst>
                  </p14:cNvPr>
                  <p14:cNvContentPartPr/>
                  <p14:nvPr/>
                </p14:nvContentPartPr>
                <p14:xfrm>
                  <a:off x="13271125" y="2806240"/>
                  <a:ext cx="360" cy="360"/>
                </p14:xfrm>
              </p:contentPart>
            </mc:Choice>
            <mc:Fallback xmlns="">
              <p:pic>
                <p:nvPicPr>
                  <p:cNvPr id="285" name="Ink 284">
                    <a:extLst>
                      <a:ext uri="{FF2B5EF4-FFF2-40B4-BE49-F238E27FC236}">
                        <a16:creationId xmlns:a16="http://schemas.microsoft.com/office/drawing/2014/main" id="{435024E8-9765-4C22-849E-6E2A66445ACC}"/>
                      </a:ext>
                    </a:extLst>
                  </p:cNvPr>
                  <p:cNvPicPr/>
                  <p:nvPr/>
                </p:nvPicPr>
                <p:blipFill>
                  <a:blip r:embed="rId25"/>
                  <a:stretch>
                    <a:fillRect/>
                  </a:stretch>
                </p:blipFill>
                <p:spPr>
                  <a:xfrm>
                    <a:off x="13262125" y="2797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86" name="Ink 285">
                    <a:extLst>
                      <a:ext uri="{FF2B5EF4-FFF2-40B4-BE49-F238E27FC236}">
                        <a16:creationId xmlns:a16="http://schemas.microsoft.com/office/drawing/2014/main" id="{595466B8-B772-4086-97BD-EC874A017C8F}"/>
                      </a:ext>
                    </a:extLst>
                  </p14:cNvPr>
                  <p14:cNvContentPartPr/>
                  <p14:nvPr/>
                </p14:nvContentPartPr>
                <p14:xfrm>
                  <a:off x="13280845" y="2809480"/>
                  <a:ext cx="360" cy="360"/>
                </p14:xfrm>
              </p:contentPart>
            </mc:Choice>
            <mc:Fallback xmlns="">
              <p:pic>
                <p:nvPicPr>
                  <p:cNvPr id="286" name="Ink 285">
                    <a:extLst>
                      <a:ext uri="{FF2B5EF4-FFF2-40B4-BE49-F238E27FC236}">
                        <a16:creationId xmlns:a16="http://schemas.microsoft.com/office/drawing/2014/main" id="{595466B8-B772-4086-97BD-EC874A017C8F}"/>
                      </a:ext>
                    </a:extLst>
                  </p:cNvPr>
                  <p:cNvPicPr/>
                  <p:nvPr/>
                </p:nvPicPr>
                <p:blipFill>
                  <a:blip r:embed="rId25"/>
                  <a:stretch>
                    <a:fillRect/>
                  </a:stretch>
                </p:blipFill>
                <p:spPr>
                  <a:xfrm>
                    <a:off x="13271845" y="2800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87" name="Ink 286">
                    <a:extLst>
                      <a:ext uri="{FF2B5EF4-FFF2-40B4-BE49-F238E27FC236}">
                        <a16:creationId xmlns:a16="http://schemas.microsoft.com/office/drawing/2014/main" id="{ED519A6D-C3F0-4C9F-8C44-6F1076AFEEB7}"/>
                      </a:ext>
                    </a:extLst>
                  </p14:cNvPr>
                  <p14:cNvContentPartPr/>
                  <p14:nvPr/>
                </p14:nvContentPartPr>
                <p14:xfrm>
                  <a:off x="13290205" y="2793640"/>
                  <a:ext cx="360" cy="360"/>
                </p14:xfrm>
              </p:contentPart>
            </mc:Choice>
            <mc:Fallback xmlns="">
              <p:pic>
                <p:nvPicPr>
                  <p:cNvPr id="287" name="Ink 286">
                    <a:extLst>
                      <a:ext uri="{FF2B5EF4-FFF2-40B4-BE49-F238E27FC236}">
                        <a16:creationId xmlns:a16="http://schemas.microsoft.com/office/drawing/2014/main" id="{ED519A6D-C3F0-4C9F-8C44-6F1076AFEEB7}"/>
                      </a:ext>
                    </a:extLst>
                  </p:cNvPr>
                  <p:cNvPicPr/>
                  <p:nvPr/>
                </p:nvPicPr>
                <p:blipFill>
                  <a:blip r:embed="rId25"/>
                  <a:stretch>
                    <a:fillRect/>
                  </a:stretch>
                </p:blipFill>
                <p:spPr>
                  <a:xfrm>
                    <a:off x="1328156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88" name="Ink 287">
                    <a:extLst>
                      <a:ext uri="{FF2B5EF4-FFF2-40B4-BE49-F238E27FC236}">
                        <a16:creationId xmlns:a16="http://schemas.microsoft.com/office/drawing/2014/main" id="{B9D9D12E-86F8-4C37-A24E-9C4B50A0ED8A}"/>
                      </a:ext>
                    </a:extLst>
                  </p14:cNvPr>
                  <p14:cNvContentPartPr/>
                  <p14:nvPr/>
                </p14:nvContentPartPr>
                <p14:xfrm>
                  <a:off x="13290205" y="2803360"/>
                  <a:ext cx="360" cy="360"/>
                </p14:xfrm>
              </p:contentPart>
            </mc:Choice>
            <mc:Fallback xmlns="">
              <p:pic>
                <p:nvPicPr>
                  <p:cNvPr id="288" name="Ink 287">
                    <a:extLst>
                      <a:ext uri="{FF2B5EF4-FFF2-40B4-BE49-F238E27FC236}">
                        <a16:creationId xmlns:a16="http://schemas.microsoft.com/office/drawing/2014/main" id="{B9D9D12E-86F8-4C37-A24E-9C4B50A0ED8A}"/>
                      </a:ext>
                    </a:extLst>
                  </p:cNvPr>
                  <p:cNvPicPr/>
                  <p:nvPr/>
                </p:nvPicPr>
                <p:blipFill>
                  <a:blip r:embed="rId25"/>
                  <a:stretch>
                    <a:fillRect/>
                  </a:stretch>
                </p:blipFill>
                <p:spPr>
                  <a:xfrm>
                    <a:off x="13281565" y="27943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89" name="Ink 288">
                    <a:extLst>
                      <a:ext uri="{FF2B5EF4-FFF2-40B4-BE49-F238E27FC236}">
                        <a16:creationId xmlns:a16="http://schemas.microsoft.com/office/drawing/2014/main" id="{F771BE4B-375C-4A91-91BC-80BEFFF65FB8}"/>
                      </a:ext>
                    </a:extLst>
                  </p14:cNvPr>
                  <p14:cNvContentPartPr/>
                  <p14:nvPr/>
                </p14:nvContentPartPr>
                <p14:xfrm>
                  <a:off x="13296685" y="2793640"/>
                  <a:ext cx="360" cy="360"/>
                </p14:xfrm>
              </p:contentPart>
            </mc:Choice>
            <mc:Fallback xmlns="">
              <p:pic>
                <p:nvPicPr>
                  <p:cNvPr id="289" name="Ink 288">
                    <a:extLst>
                      <a:ext uri="{FF2B5EF4-FFF2-40B4-BE49-F238E27FC236}">
                        <a16:creationId xmlns:a16="http://schemas.microsoft.com/office/drawing/2014/main" id="{F771BE4B-375C-4A91-91BC-80BEFFF65FB8}"/>
                      </a:ext>
                    </a:extLst>
                  </p:cNvPr>
                  <p:cNvPicPr/>
                  <p:nvPr/>
                </p:nvPicPr>
                <p:blipFill>
                  <a:blip r:embed="rId25"/>
                  <a:stretch>
                    <a:fillRect/>
                  </a:stretch>
                </p:blipFill>
                <p:spPr>
                  <a:xfrm>
                    <a:off x="1328768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90" name="Ink 289">
                    <a:extLst>
                      <a:ext uri="{FF2B5EF4-FFF2-40B4-BE49-F238E27FC236}">
                        <a16:creationId xmlns:a16="http://schemas.microsoft.com/office/drawing/2014/main" id="{E36A3436-8C6F-428A-8C78-348DF0327E17}"/>
                      </a:ext>
                    </a:extLst>
                  </p14:cNvPr>
                  <p14:cNvContentPartPr/>
                  <p14:nvPr/>
                </p14:nvContentPartPr>
                <p14:xfrm>
                  <a:off x="13261765" y="2793640"/>
                  <a:ext cx="360" cy="360"/>
                </p14:xfrm>
              </p:contentPart>
            </mc:Choice>
            <mc:Fallback xmlns="">
              <p:pic>
                <p:nvPicPr>
                  <p:cNvPr id="290" name="Ink 289">
                    <a:extLst>
                      <a:ext uri="{FF2B5EF4-FFF2-40B4-BE49-F238E27FC236}">
                        <a16:creationId xmlns:a16="http://schemas.microsoft.com/office/drawing/2014/main" id="{E36A3436-8C6F-428A-8C78-348DF0327E17}"/>
                      </a:ext>
                    </a:extLst>
                  </p:cNvPr>
                  <p:cNvPicPr/>
                  <p:nvPr/>
                </p:nvPicPr>
                <p:blipFill>
                  <a:blip r:embed="rId25"/>
                  <a:stretch>
                    <a:fillRect/>
                  </a:stretch>
                </p:blipFill>
                <p:spPr>
                  <a:xfrm>
                    <a:off x="13253125" y="2785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91" name="Ink 290">
                    <a:extLst>
                      <a:ext uri="{FF2B5EF4-FFF2-40B4-BE49-F238E27FC236}">
                        <a16:creationId xmlns:a16="http://schemas.microsoft.com/office/drawing/2014/main" id="{DBDF0504-96E5-44AA-86F7-C875ED055B39}"/>
                      </a:ext>
                    </a:extLst>
                  </p14:cNvPr>
                  <p14:cNvContentPartPr/>
                  <p14:nvPr/>
                </p14:nvContentPartPr>
                <p14:xfrm>
                  <a:off x="13271125" y="2809480"/>
                  <a:ext cx="360" cy="360"/>
                </p14:xfrm>
              </p:contentPart>
            </mc:Choice>
            <mc:Fallback xmlns="">
              <p:pic>
                <p:nvPicPr>
                  <p:cNvPr id="291" name="Ink 290">
                    <a:extLst>
                      <a:ext uri="{FF2B5EF4-FFF2-40B4-BE49-F238E27FC236}">
                        <a16:creationId xmlns:a16="http://schemas.microsoft.com/office/drawing/2014/main" id="{DBDF0504-96E5-44AA-86F7-C875ED055B39}"/>
                      </a:ext>
                    </a:extLst>
                  </p:cNvPr>
                  <p:cNvPicPr/>
                  <p:nvPr/>
                </p:nvPicPr>
                <p:blipFill>
                  <a:blip r:embed="rId25"/>
                  <a:stretch>
                    <a:fillRect/>
                  </a:stretch>
                </p:blipFill>
                <p:spPr>
                  <a:xfrm>
                    <a:off x="13262125" y="2800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92" name="Ink 291">
                    <a:extLst>
                      <a:ext uri="{FF2B5EF4-FFF2-40B4-BE49-F238E27FC236}">
                        <a16:creationId xmlns:a16="http://schemas.microsoft.com/office/drawing/2014/main" id="{5738F1F2-C24D-4306-A59B-C6D21779D165}"/>
                      </a:ext>
                    </a:extLst>
                  </p14:cNvPr>
                  <p14:cNvContentPartPr/>
                  <p14:nvPr/>
                </p14:nvContentPartPr>
                <p14:xfrm>
                  <a:off x="13271125" y="2815960"/>
                  <a:ext cx="360" cy="360"/>
                </p14:xfrm>
              </p:contentPart>
            </mc:Choice>
            <mc:Fallback xmlns="">
              <p:pic>
                <p:nvPicPr>
                  <p:cNvPr id="292" name="Ink 291">
                    <a:extLst>
                      <a:ext uri="{FF2B5EF4-FFF2-40B4-BE49-F238E27FC236}">
                        <a16:creationId xmlns:a16="http://schemas.microsoft.com/office/drawing/2014/main" id="{5738F1F2-C24D-4306-A59B-C6D21779D165}"/>
                      </a:ext>
                    </a:extLst>
                  </p:cNvPr>
                  <p:cNvPicPr/>
                  <p:nvPr/>
                </p:nvPicPr>
                <p:blipFill>
                  <a:blip r:embed="rId25"/>
                  <a:stretch>
                    <a:fillRect/>
                  </a:stretch>
                </p:blipFill>
                <p:spPr>
                  <a:xfrm>
                    <a:off x="13262125" y="280696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8">
              <p14:nvContentPartPr>
                <p14:cNvPr id="293" name="Ink 292">
                  <a:extLst>
                    <a:ext uri="{FF2B5EF4-FFF2-40B4-BE49-F238E27FC236}">
                      <a16:creationId xmlns:a16="http://schemas.microsoft.com/office/drawing/2014/main" id="{8082A375-6566-4A9C-97B4-BBC60FA081F4}"/>
                    </a:ext>
                  </a:extLst>
                </p14:cNvPr>
                <p14:cNvContentPartPr/>
                <p14:nvPr/>
              </p14:nvContentPartPr>
              <p14:xfrm>
                <a:off x="12688052" y="2492580"/>
                <a:ext cx="360" cy="360"/>
              </p14:xfrm>
            </p:contentPart>
          </mc:Choice>
          <mc:Fallback xmlns="">
            <p:pic>
              <p:nvPicPr>
                <p:cNvPr id="293" name="Ink 292">
                  <a:extLst>
                    <a:ext uri="{FF2B5EF4-FFF2-40B4-BE49-F238E27FC236}">
                      <a16:creationId xmlns:a16="http://schemas.microsoft.com/office/drawing/2014/main" id="{8082A375-6566-4A9C-97B4-BBC60FA081F4}"/>
                    </a:ext>
                  </a:extLst>
                </p:cNvPr>
                <p:cNvPicPr/>
                <p:nvPr/>
              </p:nvPicPr>
              <p:blipFill>
                <a:blip r:embed="rId25"/>
                <a:stretch>
                  <a:fillRect/>
                </a:stretch>
              </p:blipFill>
              <p:spPr>
                <a:xfrm>
                  <a:off x="12679412" y="2483940"/>
                  <a:ext cx="18000" cy="18000"/>
                </a:xfrm>
                <a:prstGeom prst="rect">
                  <a:avLst/>
                </a:prstGeom>
              </p:spPr>
            </p:pic>
          </mc:Fallback>
        </mc:AlternateContent>
        <p:sp>
          <p:nvSpPr>
            <p:cNvPr id="235" name="Rectangle 234">
              <a:extLst>
                <a:ext uri="{FF2B5EF4-FFF2-40B4-BE49-F238E27FC236}">
                  <a16:creationId xmlns:a16="http://schemas.microsoft.com/office/drawing/2014/main" id="{872C67DF-2947-4902-AB6F-39F942C77D40}"/>
                </a:ext>
              </a:extLst>
            </p:cNvPr>
            <p:cNvSpPr/>
            <p:nvPr/>
          </p:nvSpPr>
          <p:spPr>
            <a:xfrm>
              <a:off x="9814711" y="3734904"/>
              <a:ext cx="1970734" cy="257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88768A49-7266-4403-BDBD-59FD34E2DB56}"/>
                </a:ext>
              </a:extLst>
            </p:cNvPr>
            <p:cNvSpPr/>
            <p:nvPr/>
          </p:nvSpPr>
          <p:spPr>
            <a:xfrm>
              <a:off x="9800885" y="1910663"/>
              <a:ext cx="571290" cy="546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Box 236">
              <a:extLst>
                <a:ext uri="{FF2B5EF4-FFF2-40B4-BE49-F238E27FC236}">
                  <a16:creationId xmlns:a16="http://schemas.microsoft.com/office/drawing/2014/main" id="{BAAACAE4-D0F0-452B-86E7-8BF09AAE19F9}"/>
                </a:ext>
              </a:extLst>
            </p:cNvPr>
            <p:cNvSpPr txBox="1"/>
            <p:nvPr/>
          </p:nvSpPr>
          <p:spPr>
            <a:xfrm>
              <a:off x="12179718" y="2027441"/>
              <a:ext cx="1045672" cy="646331"/>
            </a:xfrm>
            <a:prstGeom prst="rect">
              <a:avLst/>
            </a:prstGeom>
            <a:noFill/>
          </p:spPr>
          <p:txBody>
            <a:bodyPr wrap="none" rtlCol="0">
              <a:spAutoFit/>
            </a:bodyPr>
            <a:lstStyle/>
            <a:p>
              <a:pPr algn="ctr"/>
              <a:r>
                <a:rPr lang="en-US" b="1" i="1" dirty="0">
                  <a:solidFill>
                    <a:schemeClr val="accent1">
                      <a:lumMod val="50000"/>
                    </a:schemeClr>
                  </a:solidFill>
                </a:rPr>
                <a:t>Pyruvate</a:t>
              </a:r>
            </a:p>
            <a:p>
              <a:pPr algn="ctr"/>
              <a:r>
                <a:rPr lang="en-US" b="1" i="1" dirty="0">
                  <a:solidFill>
                    <a:schemeClr val="accent1">
                      <a:lumMod val="50000"/>
                    </a:schemeClr>
                  </a:solidFill>
                </a:rPr>
                <a:t>Kinase</a:t>
              </a:r>
              <a:r>
                <a:rPr lang="en-US" b="1" dirty="0">
                  <a:solidFill>
                    <a:schemeClr val="accent6">
                      <a:lumMod val="75000"/>
                    </a:schemeClr>
                  </a:solidFill>
                </a:rPr>
                <a:t> </a:t>
              </a:r>
              <a:endParaRPr lang="en-US" b="1" baseline="30000" dirty="0">
                <a:solidFill>
                  <a:schemeClr val="accent6">
                    <a:lumMod val="75000"/>
                  </a:schemeClr>
                </a:solidFill>
              </a:endParaRPr>
            </a:p>
          </p:txBody>
        </p:sp>
        <p:grpSp>
          <p:nvGrpSpPr>
            <p:cNvPr id="294" name="Group 293">
              <a:extLst>
                <a:ext uri="{FF2B5EF4-FFF2-40B4-BE49-F238E27FC236}">
                  <a16:creationId xmlns:a16="http://schemas.microsoft.com/office/drawing/2014/main" id="{A7134EAD-0F6C-4433-8258-083697C7940E}"/>
                </a:ext>
              </a:extLst>
            </p:cNvPr>
            <p:cNvGrpSpPr/>
            <p:nvPr/>
          </p:nvGrpSpPr>
          <p:grpSpPr>
            <a:xfrm>
              <a:off x="13814047" y="1604717"/>
              <a:ext cx="1896218" cy="2420041"/>
              <a:chOff x="5589104" y="2937207"/>
              <a:chExt cx="816261" cy="1043771"/>
            </a:xfrm>
          </p:grpSpPr>
          <p:pic>
            <p:nvPicPr>
              <p:cNvPr id="295" name="Picture 294" descr="A picture containing indoor, hanging, computer, table&#10;&#10;Description automatically generated">
                <a:extLst>
                  <a:ext uri="{FF2B5EF4-FFF2-40B4-BE49-F238E27FC236}">
                    <a16:creationId xmlns:a16="http://schemas.microsoft.com/office/drawing/2014/main" id="{96A0D66C-433D-4858-A326-5BF7DDB3BD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5" r="91488" b="83869"/>
              <a:stretch/>
            </p:blipFill>
            <p:spPr>
              <a:xfrm>
                <a:off x="5649649" y="3147387"/>
                <a:ext cx="653478" cy="685266"/>
              </a:xfrm>
              <a:prstGeom prst="rect">
                <a:avLst/>
              </a:prstGeom>
            </p:spPr>
          </p:pic>
          <p:sp>
            <p:nvSpPr>
              <p:cNvPr id="296" name="Rectangle 295">
                <a:extLst>
                  <a:ext uri="{FF2B5EF4-FFF2-40B4-BE49-F238E27FC236}">
                    <a16:creationId xmlns:a16="http://schemas.microsoft.com/office/drawing/2014/main" id="{BE039034-2666-45D8-994A-DD7933C8B592}"/>
                  </a:ext>
                </a:extLst>
              </p:cNvPr>
              <p:cNvSpPr/>
              <p:nvPr/>
            </p:nvSpPr>
            <p:spPr>
              <a:xfrm>
                <a:off x="5589104" y="3804353"/>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a:extLst>
                  <a:ext uri="{FF2B5EF4-FFF2-40B4-BE49-F238E27FC236}">
                    <a16:creationId xmlns:a16="http://schemas.microsoft.com/office/drawing/2014/main" id="{2C134BE6-DCC4-474C-A57D-6CBB7C5ACBF3}"/>
                  </a:ext>
                </a:extLst>
              </p:cNvPr>
              <p:cNvSpPr/>
              <p:nvPr/>
            </p:nvSpPr>
            <p:spPr>
              <a:xfrm rot="3841663">
                <a:off x="6052043" y="3113904"/>
                <a:ext cx="530019"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9055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23F35-289C-4667-AE30-40B91D3D84ED}"/>
              </a:ext>
            </a:extLst>
          </p:cNvPr>
          <p:cNvSpPr>
            <a:spLocks noGrp="1"/>
          </p:cNvSpPr>
          <p:nvPr>
            <p:ph type="title"/>
          </p:nvPr>
        </p:nvSpPr>
        <p:spPr>
          <a:xfrm>
            <a:off x="1407997" y="190236"/>
            <a:ext cx="7661430" cy="850063"/>
          </a:xfrm>
        </p:spPr>
        <p:txBody>
          <a:bodyPr>
            <a:noAutofit/>
          </a:bodyPr>
          <a:lstStyle/>
          <a:p>
            <a:r>
              <a:rPr lang="en-US" sz="3600" dirty="0"/>
              <a:t>Energy Generation from Glycolysis</a:t>
            </a:r>
          </a:p>
        </p:txBody>
      </p:sp>
      <p:sp>
        <p:nvSpPr>
          <p:cNvPr id="4" name="TextBox 3">
            <a:extLst>
              <a:ext uri="{FF2B5EF4-FFF2-40B4-BE49-F238E27FC236}">
                <a16:creationId xmlns:a16="http://schemas.microsoft.com/office/drawing/2014/main" id="{F5FF1DD9-429A-4A3B-A5ED-C6112295F93E}"/>
              </a:ext>
            </a:extLst>
          </p:cNvPr>
          <p:cNvSpPr txBox="1"/>
          <p:nvPr/>
        </p:nvSpPr>
        <p:spPr>
          <a:xfrm>
            <a:off x="807720" y="1493520"/>
            <a:ext cx="7745454" cy="2677656"/>
          </a:xfrm>
          <a:prstGeom prst="rect">
            <a:avLst/>
          </a:prstGeom>
          <a:noFill/>
        </p:spPr>
        <p:txBody>
          <a:bodyPr wrap="none" rtlCol="0">
            <a:spAutoFit/>
          </a:bodyPr>
          <a:lstStyle/>
          <a:p>
            <a:pPr marL="457200" indent="-457200">
              <a:buFont typeface="Arial" panose="020B0604020202020204" pitchFamily="34" charset="0"/>
              <a:buChar char="•"/>
            </a:pPr>
            <a:r>
              <a:rPr lang="en-US" sz="2800" dirty="0"/>
              <a:t>Energy Using stage = 2 ATP</a:t>
            </a:r>
          </a:p>
          <a:p>
            <a:pPr marL="457200" indent="-457200">
              <a:buFont typeface="Arial" panose="020B0604020202020204" pitchFamily="34" charset="0"/>
              <a:buChar char="•"/>
            </a:pPr>
            <a:r>
              <a:rPr lang="en-US" sz="2800" dirty="0"/>
              <a:t>Energy Generating Stage = 4 ATP</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Net Gain per Glucose = 2ATP</a:t>
            </a:r>
          </a:p>
          <a:p>
            <a:pPr marL="457200" indent="-457200">
              <a:buFont typeface="Arial" panose="020B0604020202020204" pitchFamily="34" charset="0"/>
              <a:buChar char="•"/>
            </a:pPr>
            <a:r>
              <a:rPr lang="en-US" sz="2800" dirty="0"/>
              <a:t>Also Generate 2 electron carriers (2 NADH + 2H</a:t>
            </a:r>
            <a:r>
              <a:rPr lang="en-US" sz="2800" baseline="30000" dirty="0"/>
              <a:t>+</a:t>
            </a:r>
            <a:r>
              <a:rPr lang="en-US" sz="2800" dirty="0"/>
              <a:t>)</a:t>
            </a:r>
          </a:p>
        </p:txBody>
      </p:sp>
    </p:spTree>
    <p:extLst>
      <p:ext uri="{BB962C8B-B14F-4D97-AF65-F5344CB8AC3E}">
        <p14:creationId xmlns:p14="http://schemas.microsoft.com/office/powerpoint/2010/main" val="2249755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333179" y="39301"/>
            <a:ext cx="8153400" cy="1176337"/>
          </a:xfrm>
        </p:spPr>
        <p:txBody>
          <a:bodyPr>
            <a:normAutofit fontScale="90000"/>
          </a:bodyPr>
          <a:lstStyle/>
          <a:p>
            <a:pPr eaLnBrk="1" hangingPunct="1"/>
            <a:r>
              <a:rPr lang="en-US" altLang="en-US" sz="4000" b="1" dirty="0">
                <a:latin typeface="Calibri" panose="020F0502020204030204" pitchFamily="34" charset="0"/>
                <a:cs typeface="Calibri" panose="020F0502020204030204" pitchFamily="34" charset="0"/>
              </a:rPr>
              <a:t>Making Reactions Occur Spontaneously</a:t>
            </a:r>
          </a:p>
        </p:txBody>
      </p:sp>
      <p:sp>
        <p:nvSpPr>
          <p:cNvPr id="24579" name="TextBox 3"/>
          <p:cNvSpPr txBox="1">
            <a:spLocks noChangeArrowheads="1"/>
          </p:cNvSpPr>
          <p:nvPr/>
        </p:nvSpPr>
        <p:spPr bwMode="auto">
          <a:xfrm>
            <a:off x="373063" y="1447800"/>
            <a:ext cx="877093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dirty="0">
                <a:latin typeface="Arial" panose="020B0604020202020204" pitchFamily="34" charset="0"/>
                <a:cs typeface="Arial" panose="020B0604020202020204" pitchFamily="34" charset="0"/>
              </a:rPr>
              <a:t> </a:t>
            </a:r>
            <a:r>
              <a:rPr lang="en-US" altLang="en-US" dirty="0">
                <a:latin typeface="Symbol" panose="05050102010706020507" pitchFamily="18" charset="2"/>
                <a:cs typeface="Arial" panose="020B0604020202020204" pitchFamily="34" charset="0"/>
              </a:rPr>
              <a:t>D</a:t>
            </a:r>
            <a:r>
              <a:rPr lang="en-US" altLang="en-US" dirty="0">
                <a:latin typeface="Arial" panose="020B0604020202020204" pitchFamily="34" charset="0"/>
                <a:cs typeface="Arial" panose="020B0604020202020204" pitchFamily="34" charset="0"/>
              </a:rPr>
              <a:t>G values are dependent on the concentrations of reactants and products.  </a:t>
            </a:r>
          </a:p>
          <a:p>
            <a:pPr>
              <a:spcBef>
                <a:spcPct val="0"/>
              </a:spcBef>
              <a:buFontTx/>
              <a:buNone/>
            </a:pPr>
            <a:endParaRPr lang="en-US" altLang="en-US" dirty="0">
              <a:latin typeface="Arial" panose="020B0604020202020204" pitchFamily="34" charset="0"/>
              <a:cs typeface="Arial" panose="020B0604020202020204" pitchFamily="34" charset="0"/>
            </a:endParaRPr>
          </a:p>
          <a:p>
            <a:pPr>
              <a:spcBef>
                <a:spcPct val="0"/>
              </a:spcBef>
              <a:buFontTx/>
              <a:buNone/>
            </a:pPr>
            <a:r>
              <a:rPr lang="en-US" altLang="en-US" dirty="0">
                <a:latin typeface="Arial" panose="020B0604020202020204" pitchFamily="34" charset="0"/>
                <a:cs typeface="Arial" panose="020B0604020202020204" pitchFamily="34" charset="0"/>
              </a:rPr>
              <a:t>Thus, reducing the amount of products present within a cell can help drive a reaction forward</a:t>
            </a:r>
          </a:p>
          <a:p>
            <a:pPr>
              <a:spcBef>
                <a:spcPct val="0"/>
              </a:spcBef>
              <a:buFontTx/>
              <a:buNone/>
            </a:pPr>
            <a:endParaRPr lang="en-US" altLang="en-US" dirty="0">
              <a:latin typeface="Arial" panose="020B0604020202020204" pitchFamily="34" charset="0"/>
              <a:cs typeface="Arial" panose="020B0604020202020204" pitchFamily="34" charset="0"/>
            </a:endParaRPr>
          </a:p>
          <a:p>
            <a:pPr>
              <a:spcBef>
                <a:spcPct val="0"/>
              </a:spcBef>
              <a:buFontTx/>
              <a:buNone/>
            </a:pPr>
            <a:r>
              <a:rPr lang="en-US" altLang="en-US" dirty="0">
                <a:latin typeface="Arial" panose="020B0604020202020204" pitchFamily="34" charset="0"/>
                <a:cs typeface="Arial" panose="020B0604020202020204" pitchFamily="34" charset="0"/>
              </a:rPr>
              <a:t>			</a:t>
            </a:r>
            <a:r>
              <a:rPr lang="en-US" altLang="en-US" dirty="0">
                <a:latin typeface="Symbol" panose="05050102010706020507" pitchFamily="18" charset="2"/>
                <a:cs typeface="Arial" panose="020B0604020202020204" pitchFamily="34" charset="0"/>
              </a:rPr>
              <a:t>D</a:t>
            </a:r>
            <a:r>
              <a:rPr lang="en-US" altLang="en-US" dirty="0">
                <a:latin typeface="Arial" panose="020B0604020202020204" pitchFamily="34" charset="0"/>
                <a:cs typeface="Arial" panose="020B0604020202020204" pitchFamily="34" charset="0"/>
              </a:rPr>
              <a:t>G = </a:t>
            </a:r>
            <a:r>
              <a:rPr lang="en-US" altLang="en-US" dirty="0" err="1">
                <a:latin typeface="Symbol" panose="05050102010706020507" pitchFamily="18" charset="2"/>
                <a:cs typeface="Arial" panose="020B0604020202020204" pitchFamily="34" charset="0"/>
              </a:rPr>
              <a:t>D</a:t>
            </a:r>
            <a:r>
              <a:rPr lang="en-US" altLang="en-US" dirty="0" err="1">
                <a:latin typeface="Arial" panose="020B0604020202020204" pitchFamily="34" charset="0"/>
                <a:cs typeface="Arial" panose="020B0604020202020204" pitchFamily="34" charset="0"/>
              </a:rPr>
              <a:t>G</a:t>
            </a:r>
            <a:r>
              <a:rPr lang="en-US" altLang="en-US" baseline="30000" dirty="0" err="1">
                <a:latin typeface="Arial" panose="020B0604020202020204" pitchFamily="34" charset="0"/>
                <a:cs typeface="Arial" panose="020B0604020202020204" pitchFamily="34" charset="0"/>
              </a:rPr>
              <a:t>o</a:t>
            </a:r>
            <a:r>
              <a:rPr lang="en-US" altLang="en-US" baseline="3000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RTln</a:t>
            </a:r>
            <a:r>
              <a:rPr lang="en-US" altLang="en-US" dirty="0">
                <a:latin typeface="Arial" panose="020B0604020202020204" pitchFamily="34" charset="0"/>
                <a:cs typeface="Arial" panose="020B0604020202020204" pitchFamily="34" charset="0"/>
              </a:rPr>
              <a:t> ------------</a:t>
            </a:r>
          </a:p>
          <a:p>
            <a:pPr>
              <a:spcBef>
                <a:spcPct val="0"/>
              </a:spcBef>
              <a:buFontTx/>
              <a:buNone/>
            </a:pPr>
            <a:endParaRPr lang="en-US" altLang="en-US" dirty="0">
              <a:latin typeface="Arial" panose="020B0604020202020204" pitchFamily="34" charset="0"/>
              <a:cs typeface="Arial" panose="020B0604020202020204" pitchFamily="34" charset="0"/>
            </a:endParaRPr>
          </a:p>
          <a:p>
            <a:pPr>
              <a:spcBef>
                <a:spcPct val="0"/>
              </a:spcBef>
              <a:buFontTx/>
              <a:buNone/>
            </a:pPr>
            <a:r>
              <a:rPr lang="en-US" altLang="en-US" dirty="0">
                <a:latin typeface="Arial" panose="020B0604020202020204" pitchFamily="34" charset="0"/>
                <a:cs typeface="Arial" panose="020B0604020202020204" pitchFamily="34" charset="0"/>
              </a:rPr>
              <a:t>    </a:t>
            </a:r>
            <a:endParaRPr lang="en-US" altLang="en-US" sz="2800" dirty="0">
              <a:latin typeface="Arial" panose="020B0604020202020204" pitchFamily="34" charset="0"/>
              <a:cs typeface="Arial" panose="020B0604020202020204" pitchFamily="34" charset="0"/>
            </a:endParaRPr>
          </a:p>
        </p:txBody>
      </p:sp>
      <p:sp>
        <p:nvSpPr>
          <p:cNvPr id="24580" name="TextBox 5"/>
          <p:cNvSpPr txBox="1">
            <a:spLocks noChangeArrowheads="1"/>
          </p:cNvSpPr>
          <p:nvPr/>
        </p:nvSpPr>
        <p:spPr bwMode="auto">
          <a:xfrm>
            <a:off x="5234136" y="4699406"/>
            <a:ext cx="1187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dirty="0">
                <a:latin typeface="Arial" panose="020B0604020202020204" pitchFamily="34" charset="0"/>
                <a:cs typeface="Arial" panose="020B0604020202020204" pitchFamily="34" charset="0"/>
              </a:rPr>
              <a:t>[A][B]</a:t>
            </a:r>
          </a:p>
        </p:txBody>
      </p:sp>
      <p:sp>
        <p:nvSpPr>
          <p:cNvPr id="24581" name="TextBox 6"/>
          <p:cNvSpPr txBox="1">
            <a:spLocks noChangeArrowheads="1"/>
          </p:cNvSpPr>
          <p:nvPr/>
        </p:nvSpPr>
        <p:spPr bwMode="auto">
          <a:xfrm>
            <a:off x="5188098" y="4010837"/>
            <a:ext cx="1233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dirty="0">
                <a:latin typeface="Arial" panose="020B0604020202020204" pitchFamily="34" charset="0"/>
                <a:cs typeface="Arial" panose="020B0604020202020204" pitchFamily="34" charset="0"/>
              </a:rPr>
              <a:t>[C][D]</a:t>
            </a:r>
          </a:p>
        </p:txBody>
      </p:sp>
    </p:spTree>
    <p:custDataLst>
      <p:tags r:id="rId1"/>
    </p:custData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459753" y="0"/>
            <a:ext cx="7633447" cy="1176338"/>
          </a:xfrm>
        </p:spPr>
        <p:txBody>
          <a:bodyPr/>
          <a:lstStyle/>
          <a:p>
            <a:pPr eaLnBrk="1" hangingPunct="1"/>
            <a:r>
              <a:rPr lang="en-US" altLang="en-US" sz="3200" b="1" dirty="0">
                <a:latin typeface="Calibri" panose="020F0502020204030204" pitchFamily="34" charset="0"/>
                <a:cs typeface="Calibri" panose="020F0502020204030204" pitchFamily="34" charset="0"/>
              </a:rPr>
              <a:t>Thermodynamically unfavorable reactions can be driven by a favorable reaction</a:t>
            </a:r>
          </a:p>
        </p:txBody>
      </p:sp>
      <p:sp>
        <p:nvSpPr>
          <p:cNvPr id="25604" name="TextBox 3"/>
          <p:cNvSpPr txBox="1">
            <a:spLocks noChangeArrowheads="1"/>
          </p:cNvSpPr>
          <p:nvPr/>
        </p:nvSpPr>
        <p:spPr bwMode="auto">
          <a:xfrm>
            <a:off x="260791" y="1089212"/>
            <a:ext cx="877093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dirty="0">
                <a:latin typeface="Arial" panose="020B0604020202020204" pitchFamily="34" charset="0"/>
                <a:cs typeface="Arial" panose="020B0604020202020204" pitchFamily="34" charset="0"/>
              </a:rPr>
              <a:t>The overall free-energy change for a chemically coupled series of reactions is equal to the sum of the free energy changes of the individual steps</a:t>
            </a:r>
            <a:endParaRPr lang="en-US" altLang="en-US" sz="2000" dirty="0">
              <a:latin typeface="Arial" panose="020B0604020202020204" pitchFamily="34" charset="0"/>
              <a:cs typeface="Arial" panose="020B0604020202020204" pitchFamily="34" charset="0"/>
            </a:endParaRPr>
          </a:p>
          <a:p>
            <a:pPr>
              <a:spcBef>
                <a:spcPct val="0"/>
              </a:spcBef>
              <a:buFontTx/>
              <a:buNone/>
            </a:pPr>
            <a:r>
              <a:rPr lang="en-US" altLang="en-US" sz="2000" dirty="0">
                <a:latin typeface="Arial" panose="020B0604020202020204" pitchFamily="34" charset="0"/>
                <a:cs typeface="Arial" panose="020B0604020202020204" pitchFamily="34" charset="0"/>
              </a:rPr>
              <a:t> </a:t>
            </a:r>
          </a:p>
          <a:p>
            <a:pPr>
              <a:spcBef>
                <a:spcPct val="0"/>
              </a:spcBef>
              <a:buFontTx/>
              <a:buNone/>
            </a:pPr>
            <a:r>
              <a:rPr lang="en-US" altLang="en-US" dirty="0">
                <a:latin typeface="Arial" panose="020B0604020202020204" pitchFamily="34" charset="0"/>
                <a:cs typeface="Arial" panose="020B0604020202020204" pitchFamily="34" charset="0"/>
              </a:rPr>
              <a:t>A                 B   +   C         </a:t>
            </a:r>
            <a:r>
              <a:rPr lang="en-US" altLang="en-US" dirty="0" err="1">
                <a:latin typeface="Symbol" panose="05050102010706020507" pitchFamily="18" charset="2"/>
                <a:cs typeface="Arial" panose="020B0604020202020204" pitchFamily="34" charset="0"/>
              </a:rPr>
              <a:t>D</a:t>
            </a:r>
            <a:r>
              <a:rPr lang="en-US" altLang="en-US" dirty="0" err="1">
                <a:latin typeface="Arial" panose="020B0604020202020204" pitchFamily="34" charset="0"/>
                <a:cs typeface="Arial" panose="020B0604020202020204" pitchFamily="34" charset="0"/>
              </a:rPr>
              <a:t>G</a:t>
            </a:r>
            <a:r>
              <a:rPr lang="en-US" altLang="en-US" baseline="30000" dirty="0" err="1">
                <a:latin typeface="Arial" panose="020B0604020202020204" pitchFamily="34" charset="0"/>
                <a:cs typeface="Arial" panose="020B0604020202020204" pitchFamily="34" charset="0"/>
              </a:rPr>
              <a:t>o</a:t>
            </a:r>
            <a:r>
              <a:rPr lang="en-US" altLang="en-US" baseline="3000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 +21 kJmol</a:t>
            </a:r>
            <a:r>
              <a:rPr lang="en-US" altLang="en-US" baseline="30000" dirty="0">
                <a:latin typeface="Arial" panose="020B0604020202020204" pitchFamily="34" charset="0"/>
                <a:cs typeface="Arial" panose="020B0604020202020204" pitchFamily="34" charset="0"/>
              </a:rPr>
              <a:t>-1</a:t>
            </a:r>
          </a:p>
          <a:p>
            <a:pPr>
              <a:spcBef>
                <a:spcPct val="0"/>
              </a:spcBef>
              <a:buFontTx/>
              <a:buNone/>
            </a:pPr>
            <a:endParaRPr lang="en-US" altLang="en-US" dirty="0">
              <a:latin typeface="Arial" panose="020B0604020202020204" pitchFamily="34" charset="0"/>
              <a:cs typeface="Arial" panose="020B0604020202020204" pitchFamily="34" charset="0"/>
            </a:endParaRPr>
          </a:p>
          <a:p>
            <a:pPr>
              <a:spcBef>
                <a:spcPct val="0"/>
              </a:spcBef>
              <a:buFontTx/>
              <a:buNone/>
            </a:pPr>
            <a:r>
              <a:rPr lang="en-US" altLang="en-US" dirty="0">
                <a:latin typeface="Arial" panose="020B0604020202020204" pitchFamily="34" charset="0"/>
                <a:cs typeface="Arial" panose="020B0604020202020204" pitchFamily="34" charset="0"/>
              </a:rPr>
              <a:t>B                 D                   </a:t>
            </a:r>
            <a:r>
              <a:rPr lang="en-US" altLang="en-US" dirty="0" err="1">
                <a:latin typeface="Symbol" panose="05050102010706020507" pitchFamily="18" charset="2"/>
                <a:cs typeface="Arial" panose="020B0604020202020204" pitchFamily="34" charset="0"/>
              </a:rPr>
              <a:t>D</a:t>
            </a:r>
            <a:r>
              <a:rPr lang="en-US" altLang="en-US" dirty="0" err="1">
                <a:latin typeface="Arial" panose="020B0604020202020204" pitchFamily="34" charset="0"/>
                <a:cs typeface="Arial" panose="020B0604020202020204" pitchFamily="34" charset="0"/>
              </a:rPr>
              <a:t>G</a:t>
            </a:r>
            <a:r>
              <a:rPr lang="en-US" altLang="en-US" baseline="30000" dirty="0" err="1">
                <a:latin typeface="Arial" panose="020B0604020202020204" pitchFamily="34" charset="0"/>
                <a:cs typeface="Arial" panose="020B0604020202020204" pitchFamily="34" charset="0"/>
              </a:rPr>
              <a:t>o</a:t>
            </a:r>
            <a:r>
              <a:rPr lang="en-US" altLang="en-US" baseline="30000" dirty="0">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 = -34 kJmol</a:t>
            </a:r>
            <a:r>
              <a:rPr lang="en-US" altLang="en-US" baseline="30000" dirty="0">
                <a:latin typeface="Arial" panose="020B0604020202020204" pitchFamily="34" charset="0"/>
                <a:cs typeface="Arial" panose="020B0604020202020204" pitchFamily="34" charset="0"/>
              </a:rPr>
              <a:t>-1</a:t>
            </a:r>
          </a:p>
          <a:p>
            <a:pPr>
              <a:spcBef>
                <a:spcPct val="0"/>
              </a:spcBef>
              <a:buFontTx/>
              <a:buNone/>
            </a:pPr>
            <a:endParaRPr lang="en-US" altLang="en-US" dirty="0">
              <a:latin typeface="Arial" panose="020B0604020202020204" pitchFamily="34" charset="0"/>
              <a:cs typeface="Arial" panose="020B0604020202020204" pitchFamily="34" charset="0"/>
            </a:endParaRPr>
          </a:p>
          <a:p>
            <a:pPr>
              <a:spcBef>
                <a:spcPct val="0"/>
              </a:spcBef>
              <a:buFontTx/>
              <a:buNone/>
            </a:pPr>
            <a:r>
              <a:rPr lang="en-US" altLang="en-US" dirty="0">
                <a:latin typeface="Arial" panose="020B0604020202020204" pitchFamily="34" charset="0"/>
                <a:cs typeface="Arial" panose="020B0604020202020204" pitchFamily="34" charset="0"/>
              </a:rPr>
              <a:t>A                 C    +   D       </a:t>
            </a:r>
            <a:r>
              <a:rPr lang="en-US" altLang="en-US" dirty="0" err="1">
                <a:latin typeface="Symbol" panose="05050102010706020507" pitchFamily="18" charset="2"/>
                <a:cs typeface="Arial" panose="020B0604020202020204" pitchFamily="34" charset="0"/>
              </a:rPr>
              <a:t>D</a:t>
            </a:r>
            <a:r>
              <a:rPr lang="en-US" altLang="en-US" dirty="0" err="1">
                <a:latin typeface="Arial" panose="020B0604020202020204" pitchFamily="34" charset="0"/>
                <a:cs typeface="Arial" panose="020B0604020202020204" pitchFamily="34" charset="0"/>
              </a:rPr>
              <a:t>G</a:t>
            </a:r>
            <a:r>
              <a:rPr lang="en-US" altLang="en-US" baseline="30000" dirty="0" err="1">
                <a:latin typeface="Arial" panose="020B0604020202020204" pitchFamily="34" charset="0"/>
                <a:cs typeface="Arial" panose="020B0604020202020204" pitchFamily="34" charset="0"/>
              </a:rPr>
              <a:t>o</a:t>
            </a:r>
            <a:r>
              <a:rPr lang="en-US" altLang="en-US" baseline="30000" dirty="0">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 = -13 kJmol</a:t>
            </a:r>
            <a:r>
              <a:rPr lang="en-US" altLang="en-US" baseline="30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a:t>
            </a:r>
            <a:endParaRPr lang="en-US" altLang="en-US" sz="2800" dirty="0">
              <a:latin typeface="Arial" panose="020B0604020202020204" pitchFamily="34" charset="0"/>
              <a:cs typeface="Arial" panose="020B0604020202020204" pitchFamily="34" charset="0"/>
            </a:endParaRPr>
          </a:p>
        </p:txBody>
      </p:sp>
      <p:cxnSp>
        <p:nvCxnSpPr>
          <p:cNvPr id="25605" name="Straight Arrow Connector 14"/>
          <p:cNvCxnSpPr>
            <a:cxnSpLocks noChangeShapeType="1"/>
          </p:cNvCxnSpPr>
          <p:nvPr/>
        </p:nvCxnSpPr>
        <p:spPr bwMode="auto">
          <a:xfrm>
            <a:off x="1058863" y="3577132"/>
            <a:ext cx="998537" cy="1588"/>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06" name="Straight Arrow Connector 17"/>
          <p:cNvCxnSpPr>
            <a:cxnSpLocks noChangeShapeType="1"/>
          </p:cNvCxnSpPr>
          <p:nvPr/>
        </p:nvCxnSpPr>
        <p:spPr bwMode="auto">
          <a:xfrm rot="10800000">
            <a:off x="1058863" y="3729532"/>
            <a:ext cx="998537" cy="1588"/>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07" name="Straight Arrow Connector 18"/>
          <p:cNvCxnSpPr>
            <a:cxnSpLocks noChangeShapeType="1"/>
          </p:cNvCxnSpPr>
          <p:nvPr/>
        </p:nvCxnSpPr>
        <p:spPr bwMode="auto">
          <a:xfrm>
            <a:off x="1058863" y="4567732"/>
            <a:ext cx="998537" cy="1588"/>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08" name="Straight Arrow Connector 19"/>
          <p:cNvCxnSpPr>
            <a:cxnSpLocks noChangeShapeType="1"/>
          </p:cNvCxnSpPr>
          <p:nvPr/>
        </p:nvCxnSpPr>
        <p:spPr bwMode="auto">
          <a:xfrm rot="10800000">
            <a:off x="1058863" y="4720132"/>
            <a:ext cx="998537" cy="1588"/>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09" name="Straight Arrow Connector 20"/>
          <p:cNvCxnSpPr>
            <a:cxnSpLocks noChangeShapeType="1"/>
          </p:cNvCxnSpPr>
          <p:nvPr/>
        </p:nvCxnSpPr>
        <p:spPr bwMode="auto">
          <a:xfrm>
            <a:off x="1084263" y="5507532"/>
            <a:ext cx="998537" cy="1588"/>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10" name="Straight Arrow Connector 21"/>
          <p:cNvCxnSpPr>
            <a:cxnSpLocks noChangeShapeType="1"/>
          </p:cNvCxnSpPr>
          <p:nvPr/>
        </p:nvCxnSpPr>
        <p:spPr bwMode="auto">
          <a:xfrm rot="10800000">
            <a:off x="1084263" y="5659932"/>
            <a:ext cx="998537" cy="1588"/>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11" name="Straight Connector 23"/>
          <p:cNvCxnSpPr>
            <a:cxnSpLocks noChangeShapeType="1"/>
          </p:cNvCxnSpPr>
          <p:nvPr/>
        </p:nvCxnSpPr>
        <p:spPr bwMode="auto">
          <a:xfrm>
            <a:off x="254000" y="5113512"/>
            <a:ext cx="85344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Tree>
    <p:custDataLst>
      <p:tags r:id="rId1"/>
    </p:custData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03A7C-89A3-4CF1-877A-A8AA1AC84FB2}"/>
              </a:ext>
            </a:extLst>
          </p:cNvPr>
          <p:cNvSpPr>
            <a:spLocks noGrp="1"/>
          </p:cNvSpPr>
          <p:nvPr>
            <p:ph type="title"/>
          </p:nvPr>
        </p:nvSpPr>
        <p:spPr>
          <a:xfrm>
            <a:off x="1377517" y="157412"/>
            <a:ext cx="4659868" cy="850063"/>
          </a:xfrm>
        </p:spPr>
        <p:txBody>
          <a:bodyPr/>
          <a:lstStyle/>
          <a:p>
            <a:r>
              <a:rPr lang="en-US" b="1" dirty="0"/>
              <a:t>Nobel Prize (1922)</a:t>
            </a:r>
          </a:p>
        </p:txBody>
      </p:sp>
      <p:pic>
        <p:nvPicPr>
          <p:cNvPr id="4" name="Picture 3">
            <a:extLst>
              <a:ext uri="{FF2B5EF4-FFF2-40B4-BE49-F238E27FC236}">
                <a16:creationId xmlns:a16="http://schemas.microsoft.com/office/drawing/2014/main" id="{385FD598-CFE2-4806-8D1C-D7CE752B4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96510"/>
            <a:ext cx="2667000" cy="3771900"/>
          </a:xfrm>
          <a:prstGeom prst="rect">
            <a:avLst/>
          </a:prstGeom>
        </p:spPr>
      </p:pic>
      <p:sp>
        <p:nvSpPr>
          <p:cNvPr id="5" name="TextBox 4">
            <a:extLst>
              <a:ext uri="{FF2B5EF4-FFF2-40B4-BE49-F238E27FC236}">
                <a16:creationId xmlns:a16="http://schemas.microsoft.com/office/drawing/2014/main" id="{DEEE9E3E-288F-4BB3-80ED-CF27039FEF11}"/>
              </a:ext>
            </a:extLst>
          </p:cNvPr>
          <p:cNvSpPr txBox="1"/>
          <p:nvPr/>
        </p:nvSpPr>
        <p:spPr>
          <a:xfrm>
            <a:off x="4884323" y="5091856"/>
            <a:ext cx="2042354" cy="369332"/>
          </a:xfrm>
          <a:prstGeom prst="rect">
            <a:avLst/>
          </a:prstGeom>
          <a:noFill/>
        </p:spPr>
        <p:txBody>
          <a:bodyPr wrap="none" rtlCol="0">
            <a:spAutoFit/>
          </a:bodyPr>
          <a:lstStyle/>
          <a:p>
            <a:r>
              <a:rPr lang="en-US" dirty="0"/>
              <a:t>Otto Fritz Meyerhof</a:t>
            </a:r>
          </a:p>
        </p:txBody>
      </p:sp>
      <p:sp>
        <p:nvSpPr>
          <p:cNvPr id="6" name="TextBox 5">
            <a:extLst>
              <a:ext uri="{FF2B5EF4-FFF2-40B4-BE49-F238E27FC236}">
                <a16:creationId xmlns:a16="http://schemas.microsoft.com/office/drawing/2014/main" id="{B3AC5409-D6B9-40C2-9306-F4C3A862A470}"/>
              </a:ext>
            </a:extLst>
          </p:cNvPr>
          <p:cNvSpPr txBox="1"/>
          <p:nvPr/>
        </p:nvSpPr>
        <p:spPr>
          <a:xfrm>
            <a:off x="2059061" y="5090090"/>
            <a:ext cx="1648978" cy="369332"/>
          </a:xfrm>
          <a:prstGeom prst="rect">
            <a:avLst/>
          </a:prstGeom>
          <a:noFill/>
        </p:spPr>
        <p:txBody>
          <a:bodyPr wrap="none" rtlCol="0">
            <a:spAutoFit/>
          </a:bodyPr>
          <a:lstStyle/>
          <a:p>
            <a:r>
              <a:rPr lang="en-US" dirty="0"/>
              <a:t>Archibald V. Hill</a:t>
            </a:r>
          </a:p>
        </p:txBody>
      </p:sp>
      <p:sp>
        <p:nvSpPr>
          <p:cNvPr id="7" name="TextBox 6">
            <a:extLst>
              <a:ext uri="{FF2B5EF4-FFF2-40B4-BE49-F238E27FC236}">
                <a16:creationId xmlns:a16="http://schemas.microsoft.com/office/drawing/2014/main" id="{2239C8FE-A4E8-4E16-87C6-30BE3C2D8E1C}"/>
              </a:ext>
            </a:extLst>
          </p:cNvPr>
          <p:cNvSpPr txBox="1"/>
          <p:nvPr/>
        </p:nvSpPr>
        <p:spPr>
          <a:xfrm>
            <a:off x="117231" y="5662247"/>
            <a:ext cx="2258760" cy="307777"/>
          </a:xfrm>
          <a:prstGeom prst="rect">
            <a:avLst/>
          </a:prstGeom>
          <a:noFill/>
        </p:spPr>
        <p:txBody>
          <a:bodyPr wrap="none" rtlCol="0">
            <a:spAutoFit/>
          </a:bodyPr>
          <a:lstStyle/>
          <a:p>
            <a:r>
              <a:rPr lang="en-US" sz="1400" dirty="0"/>
              <a:t>Photos from </a:t>
            </a:r>
            <a:r>
              <a:rPr lang="en-US" sz="1400" dirty="0">
                <a:hlinkClick r:id="rId4"/>
              </a:rPr>
              <a:t>Nobel </a:t>
            </a:r>
            <a:r>
              <a:rPr lang="en-US" sz="1400" dirty="0" err="1">
                <a:hlinkClick r:id="rId4"/>
              </a:rPr>
              <a:t>Prize.Org</a:t>
            </a:r>
            <a:endParaRPr lang="en-US" sz="1400" dirty="0"/>
          </a:p>
        </p:txBody>
      </p:sp>
      <p:pic>
        <p:nvPicPr>
          <p:cNvPr id="9" name="Picture 8">
            <a:extLst>
              <a:ext uri="{FF2B5EF4-FFF2-40B4-BE49-F238E27FC236}">
                <a16:creationId xmlns:a16="http://schemas.microsoft.com/office/drawing/2014/main" id="{D2D0F53F-0855-4D9D-8E5C-38A54B9ADD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815" y="1294015"/>
            <a:ext cx="2514602" cy="3771900"/>
          </a:xfrm>
          <a:prstGeom prst="rect">
            <a:avLst/>
          </a:prstGeom>
        </p:spPr>
      </p:pic>
    </p:spTree>
    <p:extLst>
      <p:ext uri="{BB962C8B-B14F-4D97-AF65-F5344CB8AC3E}">
        <p14:creationId xmlns:p14="http://schemas.microsoft.com/office/powerpoint/2010/main" val="3662517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2CF67-530D-4304-BBF4-1BF7F71EB126}"/>
              </a:ext>
            </a:extLst>
          </p:cNvPr>
          <p:cNvSpPr>
            <a:spLocks noGrp="1"/>
          </p:cNvSpPr>
          <p:nvPr>
            <p:ph type="title"/>
          </p:nvPr>
        </p:nvSpPr>
        <p:spPr>
          <a:xfrm>
            <a:off x="1482570" y="136860"/>
            <a:ext cx="7661430" cy="850063"/>
          </a:xfrm>
        </p:spPr>
        <p:txBody>
          <a:bodyPr/>
          <a:lstStyle/>
          <a:p>
            <a:r>
              <a:rPr lang="en-US" dirty="0"/>
              <a:t>Overview of Glycolysis</a:t>
            </a:r>
          </a:p>
        </p:txBody>
      </p:sp>
      <p:pic>
        <p:nvPicPr>
          <p:cNvPr id="4" name="Picture 3" descr="A picture containing screenshot&#10;&#10;Description automatically generated">
            <a:extLst>
              <a:ext uri="{FF2B5EF4-FFF2-40B4-BE49-F238E27FC236}">
                <a16:creationId xmlns:a16="http://schemas.microsoft.com/office/drawing/2014/main" id="{B1D51533-6095-433C-BE1F-26B50DCDAF3B}"/>
              </a:ext>
            </a:extLst>
          </p:cNvPr>
          <p:cNvPicPr>
            <a:picLocks noChangeAspect="1"/>
          </p:cNvPicPr>
          <p:nvPr/>
        </p:nvPicPr>
        <p:blipFill rotWithShape="1">
          <a:blip r:embed="rId3">
            <a:extLst>
              <a:ext uri="{28A0092B-C50C-407E-A947-70E740481C1C}">
                <a14:useLocalDpi xmlns:a14="http://schemas.microsoft.com/office/drawing/2010/main" val="0"/>
              </a:ext>
            </a:extLst>
          </a:blip>
          <a:srcRect l="29001" t="53714" r="1199" b="2270"/>
          <a:stretch/>
        </p:blipFill>
        <p:spPr>
          <a:xfrm>
            <a:off x="1755648" y="1108843"/>
            <a:ext cx="5900928" cy="2756021"/>
          </a:xfrm>
          <a:prstGeom prst="rect">
            <a:avLst/>
          </a:prstGeom>
        </p:spPr>
      </p:pic>
      <p:sp>
        <p:nvSpPr>
          <p:cNvPr id="5" name="TextBox 4">
            <a:extLst>
              <a:ext uri="{FF2B5EF4-FFF2-40B4-BE49-F238E27FC236}">
                <a16:creationId xmlns:a16="http://schemas.microsoft.com/office/drawing/2014/main" id="{BDE69C2A-E3AE-4DB1-AA1C-B68E93E5E151}"/>
              </a:ext>
            </a:extLst>
          </p:cNvPr>
          <p:cNvSpPr txBox="1"/>
          <p:nvPr/>
        </p:nvSpPr>
        <p:spPr>
          <a:xfrm>
            <a:off x="180523" y="5608320"/>
            <a:ext cx="4875309" cy="307777"/>
          </a:xfrm>
          <a:prstGeom prst="rect">
            <a:avLst/>
          </a:prstGeom>
          <a:noFill/>
        </p:spPr>
        <p:txBody>
          <a:bodyPr wrap="none" rtlCol="0">
            <a:spAutoFit/>
          </a:bodyPr>
          <a:lstStyle/>
          <a:p>
            <a:r>
              <a:rPr lang="en-US" sz="1400" dirty="0"/>
              <a:t>Figure modified from </a:t>
            </a:r>
            <a:r>
              <a:rPr lang="en-US" sz="1400" dirty="0">
                <a:hlinkClick r:id="rId4"/>
              </a:rPr>
              <a:t>Kim, Y. et al (2011) </a:t>
            </a:r>
            <a:r>
              <a:rPr lang="en-US" sz="1400" dirty="0" err="1">
                <a:hlinkClick r:id="rId4"/>
              </a:rPr>
              <a:t>PLoS</a:t>
            </a:r>
            <a:r>
              <a:rPr lang="en-US" sz="1400" dirty="0">
                <a:hlinkClick r:id="rId4"/>
              </a:rPr>
              <a:t> ONE 6(12):e28293</a:t>
            </a:r>
            <a:endParaRPr lang="en-US" sz="1400" dirty="0"/>
          </a:p>
        </p:txBody>
      </p:sp>
      <p:pic>
        <p:nvPicPr>
          <p:cNvPr id="6" name="Picture 5" descr="A picture containing screenshot&#10;&#10;Description automatically generated">
            <a:extLst>
              <a:ext uri="{FF2B5EF4-FFF2-40B4-BE49-F238E27FC236}">
                <a16:creationId xmlns:a16="http://schemas.microsoft.com/office/drawing/2014/main" id="{63754CF2-FEAD-4ABD-BBF4-259FD3434484}"/>
              </a:ext>
            </a:extLst>
          </p:cNvPr>
          <p:cNvPicPr>
            <a:picLocks noChangeAspect="1"/>
          </p:cNvPicPr>
          <p:nvPr/>
        </p:nvPicPr>
        <p:blipFill rotWithShape="1">
          <a:blip r:embed="rId3">
            <a:extLst>
              <a:ext uri="{28A0092B-C50C-407E-A947-70E740481C1C}">
                <a14:useLocalDpi xmlns:a14="http://schemas.microsoft.com/office/drawing/2010/main" val="0"/>
              </a:ext>
            </a:extLst>
          </a:blip>
          <a:srcRect l="29001" t="79227" r="1199" b="2270"/>
          <a:stretch/>
        </p:blipFill>
        <p:spPr>
          <a:xfrm>
            <a:off x="1755648" y="4206240"/>
            <a:ext cx="5900928" cy="1158554"/>
          </a:xfrm>
          <a:prstGeom prst="rect">
            <a:avLst/>
          </a:prstGeom>
        </p:spPr>
      </p:pic>
      <p:sp>
        <p:nvSpPr>
          <p:cNvPr id="7" name="Rectangle 6">
            <a:extLst>
              <a:ext uri="{FF2B5EF4-FFF2-40B4-BE49-F238E27FC236}">
                <a16:creationId xmlns:a16="http://schemas.microsoft.com/office/drawing/2014/main" id="{B9C267D5-6B0B-4824-A657-96ED709A254F}"/>
              </a:ext>
            </a:extLst>
          </p:cNvPr>
          <p:cNvSpPr/>
          <p:nvPr/>
        </p:nvSpPr>
        <p:spPr>
          <a:xfrm>
            <a:off x="3816096" y="4059936"/>
            <a:ext cx="1239736" cy="731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E0D6C17-682B-47E3-9A71-B1C83EBD712A}"/>
              </a:ext>
            </a:extLst>
          </p:cNvPr>
          <p:cNvSpPr/>
          <p:nvPr/>
        </p:nvSpPr>
        <p:spPr>
          <a:xfrm>
            <a:off x="4481360" y="4572000"/>
            <a:ext cx="1239736" cy="731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54361F-45A6-456D-A911-4F7C780B72E7}"/>
              </a:ext>
            </a:extLst>
          </p:cNvPr>
          <p:cNvSpPr txBox="1"/>
          <p:nvPr/>
        </p:nvSpPr>
        <p:spPr>
          <a:xfrm>
            <a:off x="4399445" y="4841433"/>
            <a:ext cx="996811" cy="400110"/>
          </a:xfrm>
          <a:prstGeom prst="rect">
            <a:avLst/>
          </a:prstGeom>
          <a:noFill/>
        </p:spPr>
        <p:txBody>
          <a:bodyPr wrap="none" rtlCol="0">
            <a:spAutoFit/>
          </a:bodyPr>
          <a:lstStyle/>
          <a:p>
            <a:r>
              <a:rPr lang="en-US" sz="2000" b="1" dirty="0"/>
              <a:t>Ethanol</a:t>
            </a:r>
          </a:p>
        </p:txBody>
      </p:sp>
      <p:sp>
        <p:nvSpPr>
          <p:cNvPr id="11" name="TextBox 10">
            <a:extLst>
              <a:ext uri="{FF2B5EF4-FFF2-40B4-BE49-F238E27FC236}">
                <a16:creationId xmlns:a16="http://schemas.microsoft.com/office/drawing/2014/main" id="{1B41FAD7-EA64-4038-9069-3105E5A66CCF}"/>
              </a:ext>
            </a:extLst>
          </p:cNvPr>
          <p:cNvSpPr txBox="1"/>
          <p:nvPr/>
        </p:nvSpPr>
        <p:spPr>
          <a:xfrm>
            <a:off x="987133" y="4371945"/>
            <a:ext cx="3883243" cy="400110"/>
          </a:xfrm>
          <a:prstGeom prst="rect">
            <a:avLst/>
          </a:prstGeom>
          <a:noFill/>
        </p:spPr>
        <p:txBody>
          <a:bodyPr wrap="none" rtlCol="0">
            <a:spAutoFit/>
          </a:bodyPr>
          <a:lstStyle/>
          <a:p>
            <a:r>
              <a:rPr lang="en-US" sz="2000" b="1" dirty="0"/>
              <a:t>or in yeast…alcoholic fermentation</a:t>
            </a:r>
          </a:p>
        </p:txBody>
      </p:sp>
    </p:spTree>
    <p:extLst>
      <p:ext uri="{BB962C8B-B14F-4D97-AF65-F5344CB8AC3E}">
        <p14:creationId xmlns:p14="http://schemas.microsoft.com/office/powerpoint/2010/main" val="1648641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87FA9-F1A0-4422-9A54-FBB99BAFB1D7}"/>
              </a:ext>
            </a:extLst>
          </p:cNvPr>
          <p:cNvSpPr>
            <a:spLocks noGrp="1"/>
          </p:cNvSpPr>
          <p:nvPr>
            <p:ph type="title"/>
          </p:nvPr>
        </p:nvSpPr>
        <p:spPr>
          <a:xfrm>
            <a:off x="104418" y="1643240"/>
            <a:ext cx="2488240" cy="850063"/>
          </a:xfrm>
        </p:spPr>
        <p:txBody>
          <a:bodyPr>
            <a:normAutofit fontScale="90000"/>
          </a:bodyPr>
          <a:lstStyle/>
          <a:p>
            <a:r>
              <a:rPr lang="en-US" sz="3200" b="1" dirty="0"/>
              <a:t>Aerobic Pathway</a:t>
            </a:r>
          </a:p>
        </p:txBody>
      </p:sp>
      <p:pic>
        <p:nvPicPr>
          <p:cNvPr id="4" name="Picture 3" descr="A screenshot of a video game&#10;&#10;Description automatically generated">
            <a:extLst>
              <a:ext uri="{FF2B5EF4-FFF2-40B4-BE49-F238E27FC236}">
                <a16:creationId xmlns:a16="http://schemas.microsoft.com/office/drawing/2014/main" id="{09F6D1C5-62C6-4548-B720-C9C8F1EE22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9499" y="76494"/>
            <a:ext cx="7864501" cy="5560448"/>
          </a:xfrm>
          <a:prstGeom prst="rect">
            <a:avLst/>
          </a:prstGeom>
        </p:spPr>
      </p:pic>
      <p:sp>
        <p:nvSpPr>
          <p:cNvPr id="5" name="TextBox 4">
            <a:extLst>
              <a:ext uri="{FF2B5EF4-FFF2-40B4-BE49-F238E27FC236}">
                <a16:creationId xmlns:a16="http://schemas.microsoft.com/office/drawing/2014/main" id="{F99BBCEF-5C7C-4EDE-B1F7-CD894154C09F}"/>
              </a:ext>
            </a:extLst>
          </p:cNvPr>
          <p:cNvSpPr txBox="1"/>
          <p:nvPr/>
        </p:nvSpPr>
        <p:spPr>
          <a:xfrm>
            <a:off x="104418" y="5569290"/>
            <a:ext cx="1762919" cy="307777"/>
          </a:xfrm>
          <a:prstGeom prst="rect">
            <a:avLst/>
          </a:prstGeom>
          <a:noFill/>
        </p:spPr>
        <p:txBody>
          <a:bodyPr wrap="none" rtlCol="0">
            <a:spAutoFit/>
          </a:bodyPr>
          <a:lstStyle/>
          <a:p>
            <a:r>
              <a:rPr lang="en-US" sz="1400" dirty="0"/>
              <a:t>Figure from </a:t>
            </a:r>
            <a:r>
              <a:rPr lang="en-US" sz="1400" dirty="0" err="1">
                <a:hlinkClick r:id="rId4"/>
              </a:rPr>
              <a:t>RegisFrey</a:t>
            </a:r>
            <a:endParaRPr lang="en-US" sz="1400" dirty="0"/>
          </a:p>
        </p:txBody>
      </p:sp>
    </p:spTree>
    <p:extLst>
      <p:ext uri="{BB962C8B-B14F-4D97-AF65-F5344CB8AC3E}">
        <p14:creationId xmlns:p14="http://schemas.microsoft.com/office/powerpoint/2010/main" val="2771861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 name="Group 192">
            <a:extLst>
              <a:ext uri="{FF2B5EF4-FFF2-40B4-BE49-F238E27FC236}">
                <a16:creationId xmlns:a16="http://schemas.microsoft.com/office/drawing/2014/main" id="{177B4C15-69DD-45BD-9A72-4AE84000C028}"/>
              </a:ext>
            </a:extLst>
          </p:cNvPr>
          <p:cNvGrpSpPr/>
          <p:nvPr/>
        </p:nvGrpSpPr>
        <p:grpSpPr>
          <a:xfrm>
            <a:off x="1876271" y="4432959"/>
            <a:ext cx="871134" cy="965163"/>
            <a:chOff x="2472588" y="3143563"/>
            <a:chExt cx="871134" cy="965163"/>
          </a:xfrm>
        </p:grpSpPr>
        <p:pic>
          <p:nvPicPr>
            <p:cNvPr id="8" name="Picture 7" descr="A picture containing indoor, hanging, computer, table&#10;&#10;Description automatically generated">
              <a:extLst>
                <a:ext uri="{FF2B5EF4-FFF2-40B4-BE49-F238E27FC236}">
                  <a16:creationId xmlns:a16="http://schemas.microsoft.com/office/drawing/2014/main" id="{D79F265D-3791-4ECE-BD91-F9A3A34A7D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91" t="28373" r="82582" b="54913"/>
            <a:stretch/>
          </p:blipFill>
          <p:spPr>
            <a:xfrm>
              <a:off x="2604244" y="3225418"/>
              <a:ext cx="706620" cy="710048"/>
            </a:xfrm>
            <a:prstGeom prst="rect">
              <a:avLst/>
            </a:prstGeom>
          </p:spPr>
        </p:pic>
        <p:sp>
          <p:nvSpPr>
            <p:cNvPr id="190" name="Rectangle 189">
              <a:extLst>
                <a:ext uri="{FF2B5EF4-FFF2-40B4-BE49-F238E27FC236}">
                  <a16:creationId xmlns:a16="http://schemas.microsoft.com/office/drawing/2014/main" id="{FBAE56DA-44B4-483A-8E33-A3B19BF71226}"/>
                </a:ext>
              </a:extLst>
            </p:cNvPr>
            <p:cNvSpPr/>
            <p:nvPr/>
          </p:nvSpPr>
          <p:spPr>
            <a:xfrm>
              <a:off x="2520950" y="3143563"/>
              <a:ext cx="207014" cy="158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80CD91EA-1A1A-49CC-B3F1-E08CA290A43D}"/>
                </a:ext>
              </a:extLst>
            </p:cNvPr>
            <p:cNvSpPr/>
            <p:nvPr/>
          </p:nvSpPr>
          <p:spPr>
            <a:xfrm>
              <a:off x="2472588" y="3889312"/>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0CAE7987-673D-4076-8A46-866316646B1C}"/>
                </a:ext>
              </a:extLst>
            </p:cNvPr>
            <p:cNvSpPr/>
            <p:nvPr/>
          </p:nvSpPr>
          <p:spPr>
            <a:xfrm rot="18648015">
              <a:off x="3079352" y="3844357"/>
              <a:ext cx="392247" cy="136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9F18E87A-CACE-40BD-9188-4358C4AFD988}"/>
              </a:ext>
            </a:extLst>
          </p:cNvPr>
          <p:cNvGrpSpPr/>
          <p:nvPr/>
        </p:nvGrpSpPr>
        <p:grpSpPr>
          <a:xfrm>
            <a:off x="306322" y="4286506"/>
            <a:ext cx="833823" cy="1047829"/>
            <a:chOff x="5589104" y="2933149"/>
            <a:chExt cx="833823" cy="1047829"/>
          </a:xfrm>
        </p:grpSpPr>
        <p:pic>
          <p:nvPicPr>
            <p:cNvPr id="186" name="Picture 185" descr="A picture containing indoor, hanging, computer, table&#10;&#10;Description automatically generated">
              <a:extLst>
                <a:ext uri="{FF2B5EF4-FFF2-40B4-BE49-F238E27FC236}">
                  <a16:creationId xmlns:a16="http://schemas.microsoft.com/office/drawing/2014/main" id="{4C702891-6CD3-4164-960C-22C475890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5" r="91488" b="83869"/>
            <a:stretch/>
          </p:blipFill>
          <p:spPr>
            <a:xfrm>
              <a:off x="5649649" y="3147387"/>
              <a:ext cx="653478" cy="685266"/>
            </a:xfrm>
            <a:prstGeom prst="rect">
              <a:avLst/>
            </a:prstGeom>
          </p:spPr>
        </p:pic>
        <p:sp>
          <p:nvSpPr>
            <p:cNvPr id="187" name="Rectangle 186">
              <a:extLst>
                <a:ext uri="{FF2B5EF4-FFF2-40B4-BE49-F238E27FC236}">
                  <a16:creationId xmlns:a16="http://schemas.microsoft.com/office/drawing/2014/main" id="{9D3CE7A9-F5BC-4CDB-9356-4A24C07CEDD8}"/>
                </a:ext>
              </a:extLst>
            </p:cNvPr>
            <p:cNvSpPr/>
            <p:nvPr/>
          </p:nvSpPr>
          <p:spPr>
            <a:xfrm>
              <a:off x="5589104" y="3804353"/>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BEFA62AF-6B78-422B-ABBA-1481325A1B0F}"/>
                </a:ext>
              </a:extLst>
            </p:cNvPr>
            <p:cNvSpPr/>
            <p:nvPr/>
          </p:nvSpPr>
          <p:spPr>
            <a:xfrm rot="3841663">
              <a:off x="6029424" y="3150027"/>
              <a:ext cx="610382"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45F10270-83E3-41C8-8104-6901B3B8D418}"/>
              </a:ext>
            </a:extLst>
          </p:cNvPr>
          <p:cNvGrpSpPr/>
          <p:nvPr/>
        </p:nvGrpSpPr>
        <p:grpSpPr>
          <a:xfrm flipH="1">
            <a:off x="7086685" y="3301728"/>
            <a:ext cx="897146" cy="1025242"/>
            <a:chOff x="6542076" y="4182515"/>
            <a:chExt cx="897146" cy="1025242"/>
          </a:xfrm>
        </p:grpSpPr>
        <p:pic>
          <p:nvPicPr>
            <p:cNvPr id="65" name="Picture 64" descr="A picture containing indoor, hanging, computer, table&#10;&#10;Description automatically generated">
              <a:extLst>
                <a:ext uri="{FF2B5EF4-FFF2-40B4-BE49-F238E27FC236}">
                  <a16:creationId xmlns:a16="http://schemas.microsoft.com/office/drawing/2014/main" id="{BF711896-C3A6-4E22-AE59-31625C6503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532" t="83557" r="25980" b="4280"/>
            <a:stretch/>
          </p:blipFill>
          <p:spPr>
            <a:xfrm rot="16200000">
              <a:off x="6636906" y="4433711"/>
              <a:ext cx="959005" cy="516698"/>
            </a:xfrm>
            <a:prstGeom prst="rect">
              <a:avLst/>
            </a:prstGeom>
          </p:spPr>
        </p:pic>
        <p:sp>
          <p:nvSpPr>
            <p:cNvPr id="66" name="Rectangle 65">
              <a:extLst>
                <a:ext uri="{FF2B5EF4-FFF2-40B4-BE49-F238E27FC236}">
                  <a16:creationId xmlns:a16="http://schemas.microsoft.com/office/drawing/2014/main" id="{163D2284-FC33-45F8-9D51-C2AE8376AFD8}"/>
                </a:ext>
              </a:extLst>
            </p:cNvPr>
            <p:cNvSpPr/>
            <p:nvPr/>
          </p:nvSpPr>
          <p:spPr>
            <a:xfrm rot="18563120">
              <a:off x="6601016" y="4202843"/>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D768F26-3567-4AB9-A05A-6F8052B5CAA0}"/>
                </a:ext>
              </a:extLst>
            </p:cNvPr>
            <p:cNvSpPr/>
            <p:nvPr/>
          </p:nvSpPr>
          <p:spPr>
            <a:xfrm rot="20171721">
              <a:off x="6542076" y="4834921"/>
              <a:ext cx="396132" cy="35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D2486BD-65C1-41CD-8916-6E85DDE337E8}"/>
                </a:ext>
              </a:extLst>
            </p:cNvPr>
            <p:cNvSpPr/>
            <p:nvPr/>
          </p:nvSpPr>
          <p:spPr>
            <a:xfrm rot="20171721">
              <a:off x="7049021" y="4464897"/>
              <a:ext cx="390201" cy="351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9D4838A-EB20-4730-ACA2-24D87410662A}"/>
                </a:ext>
              </a:extLst>
            </p:cNvPr>
            <p:cNvSpPr/>
            <p:nvPr/>
          </p:nvSpPr>
          <p:spPr>
            <a:xfrm rot="16200000">
              <a:off x="6765332" y="4626159"/>
              <a:ext cx="959006" cy="20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DA3525F-1808-4CA2-885A-6CDF0440EE3D}"/>
                </a:ext>
              </a:extLst>
            </p:cNvPr>
            <p:cNvSpPr/>
            <p:nvPr/>
          </p:nvSpPr>
          <p:spPr>
            <a:xfrm rot="16200000">
              <a:off x="7070353" y="4264819"/>
              <a:ext cx="134035" cy="200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2018BE4-9F93-4320-88EE-74BCFB329493}"/>
              </a:ext>
            </a:extLst>
          </p:cNvPr>
          <p:cNvSpPr>
            <a:spLocks noGrp="1"/>
          </p:cNvSpPr>
          <p:nvPr>
            <p:ph type="title"/>
          </p:nvPr>
        </p:nvSpPr>
        <p:spPr>
          <a:xfrm>
            <a:off x="1322653" y="128344"/>
            <a:ext cx="7661430" cy="850063"/>
          </a:xfrm>
        </p:spPr>
        <p:txBody>
          <a:bodyPr/>
          <a:lstStyle/>
          <a:p>
            <a:r>
              <a:rPr lang="en-US" dirty="0"/>
              <a:t>Overview of Glycolysis</a:t>
            </a:r>
          </a:p>
        </p:txBody>
      </p:sp>
      <p:sp>
        <p:nvSpPr>
          <p:cNvPr id="7" name="TextBox 6">
            <a:extLst>
              <a:ext uri="{FF2B5EF4-FFF2-40B4-BE49-F238E27FC236}">
                <a16:creationId xmlns:a16="http://schemas.microsoft.com/office/drawing/2014/main" id="{14FFF026-FD4A-4473-A99C-DFE92B336333}"/>
              </a:ext>
            </a:extLst>
          </p:cNvPr>
          <p:cNvSpPr txBox="1"/>
          <p:nvPr/>
        </p:nvSpPr>
        <p:spPr>
          <a:xfrm>
            <a:off x="0" y="5696714"/>
            <a:ext cx="2836867" cy="307777"/>
          </a:xfrm>
          <a:prstGeom prst="rect">
            <a:avLst/>
          </a:prstGeom>
          <a:noFill/>
        </p:spPr>
        <p:txBody>
          <a:bodyPr wrap="none" rtlCol="0">
            <a:spAutoFit/>
          </a:bodyPr>
          <a:lstStyle/>
          <a:p>
            <a:r>
              <a:rPr lang="en-US" sz="1400" dirty="0"/>
              <a:t>Figure modified from </a:t>
            </a:r>
            <a:r>
              <a:rPr lang="en-US" sz="1400" dirty="0" err="1">
                <a:hlinkClick r:id="rId5"/>
              </a:rPr>
              <a:t>YassineMrabet</a:t>
            </a:r>
            <a:endParaRPr lang="en-US" sz="1400" dirty="0"/>
          </a:p>
        </p:txBody>
      </p:sp>
      <p:grpSp>
        <p:nvGrpSpPr>
          <p:cNvPr id="64" name="Group 63">
            <a:extLst>
              <a:ext uri="{FF2B5EF4-FFF2-40B4-BE49-F238E27FC236}">
                <a16:creationId xmlns:a16="http://schemas.microsoft.com/office/drawing/2014/main" id="{50FCA501-3520-45FD-91BC-6CF185516E35}"/>
              </a:ext>
            </a:extLst>
          </p:cNvPr>
          <p:cNvGrpSpPr/>
          <p:nvPr/>
        </p:nvGrpSpPr>
        <p:grpSpPr>
          <a:xfrm>
            <a:off x="-14277" y="850240"/>
            <a:ext cx="9230649" cy="2627924"/>
            <a:chOff x="-14277" y="850240"/>
            <a:chExt cx="9230649" cy="2627924"/>
          </a:xfrm>
        </p:grpSpPr>
        <p:pic>
          <p:nvPicPr>
            <p:cNvPr id="9" name="Picture 8" descr="A picture containing indoor, hanging, computer, table&#10;&#10;Description automatically generated">
              <a:extLst>
                <a:ext uri="{FF2B5EF4-FFF2-40B4-BE49-F238E27FC236}">
                  <a16:creationId xmlns:a16="http://schemas.microsoft.com/office/drawing/2014/main" id="{7AFCC6E9-5031-4373-AF15-E91BA6D09D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333" t="1192" r="61545" b="76365"/>
            <a:stretch/>
          </p:blipFill>
          <p:spPr>
            <a:xfrm>
              <a:off x="-14277" y="1395805"/>
              <a:ext cx="925551" cy="953429"/>
            </a:xfrm>
            <a:prstGeom prst="rect">
              <a:avLst/>
            </a:prstGeom>
          </p:spPr>
        </p:pic>
        <p:pic>
          <p:nvPicPr>
            <p:cNvPr id="10" name="Picture 9" descr="A picture containing indoor, hanging, computer, table&#10;&#10;Description automatically generated">
              <a:extLst>
                <a:ext uri="{FF2B5EF4-FFF2-40B4-BE49-F238E27FC236}">
                  <a16:creationId xmlns:a16="http://schemas.microsoft.com/office/drawing/2014/main" id="{1B1B74C3-E2C3-47DF-8366-8C6FAA49A10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7128" t="4452" r="43307" b="70948"/>
            <a:stretch/>
          </p:blipFill>
          <p:spPr>
            <a:xfrm>
              <a:off x="1791829" y="1350005"/>
              <a:ext cx="874644" cy="1045028"/>
            </a:xfrm>
            <a:prstGeom prst="rect">
              <a:avLst/>
            </a:prstGeom>
          </p:spPr>
        </p:pic>
        <p:grpSp>
          <p:nvGrpSpPr>
            <p:cNvPr id="19" name="Group 18">
              <a:extLst>
                <a:ext uri="{FF2B5EF4-FFF2-40B4-BE49-F238E27FC236}">
                  <a16:creationId xmlns:a16="http://schemas.microsoft.com/office/drawing/2014/main" id="{31F9E02D-187F-4AB0-9AF9-C8397BEA9ED5}"/>
                </a:ext>
              </a:extLst>
            </p:cNvPr>
            <p:cNvGrpSpPr/>
            <p:nvPr/>
          </p:nvGrpSpPr>
          <p:grpSpPr>
            <a:xfrm>
              <a:off x="847887" y="1610369"/>
              <a:ext cx="1007330" cy="784664"/>
              <a:chOff x="3646241" y="2543975"/>
              <a:chExt cx="1007330" cy="784664"/>
            </a:xfrm>
          </p:grpSpPr>
          <p:grpSp>
            <p:nvGrpSpPr>
              <p:cNvPr id="13" name="Group 12">
                <a:extLst>
                  <a:ext uri="{FF2B5EF4-FFF2-40B4-BE49-F238E27FC236}">
                    <a16:creationId xmlns:a16="http://schemas.microsoft.com/office/drawing/2014/main" id="{367ABF73-40A2-487F-93BD-4D4554F02F01}"/>
                  </a:ext>
                </a:extLst>
              </p:cNvPr>
              <p:cNvGrpSpPr/>
              <p:nvPr/>
            </p:nvGrpSpPr>
            <p:grpSpPr>
              <a:xfrm>
                <a:off x="3646241" y="2543975"/>
                <a:ext cx="1007330" cy="784664"/>
                <a:chOff x="3646241" y="2543975"/>
                <a:chExt cx="1007330" cy="784664"/>
              </a:xfrm>
            </p:grpSpPr>
            <p:pic>
              <p:nvPicPr>
                <p:cNvPr id="11" name="Picture 10" descr="A picture containing indoor, hanging, computer, table&#10;&#10;Description automatically generated">
                  <a:extLst>
                    <a:ext uri="{FF2B5EF4-FFF2-40B4-BE49-F238E27FC236}">
                      <a16:creationId xmlns:a16="http://schemas.microsoft.com/office/drawing/2014/main" id="{1BFD7318-AFEC-440A-BAF3-F4F501D2F5B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a:off x="3646241" y="2786998"/>
                  <a:ext cx="925759" cy="541641"/>
                </a:xfrm>
                <a:prstGeom prst="rect">
                  <a:avLst/>
                </a:prstGeom>
              </p:spPr>
            </p:pic>
            <p:sp>
              <p:nvSpPr>
                <p:cNvPr id="12" name="Rectangle 11">
                  <a:extLst>
                    <a:ext uri="{FF2B5EF4-FFF2-40B4-BE49-F238E27FC236}">
                      <a16:creationId xmlns:a16="http://schemas.microsoft.com/office/drawing/2014/main" id="{8C1B0AEB-F1A8-447F-AC72-ECD40E411829}"/>
                    </a:ext>
                  </a:extLst>
                </p:cNvPr>
                <p:cNvSpPr/>
                <p:nvPr/>
              </p:nvSpPr>
              <p:spPr>
                <a:xfrm rot="19022951">
                  <a:off x="4307121" y="254397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ADE6FE52-3833-4307-B79E-5DDBFD3D6ED0}"/>
                  </a:ext>
                </a:extLst>
              </p:cNvPr>
              <p:cNvCxnSpPr>
                <a:cxnSpLocks/>
              </p:cNvCxnSpPr>
              <p:nvPr/>
            </p:nvCxnSpPr>
            <p:spPr>
              <a:xfrm>
                <a:off x="3714395" y="2763835"/>
                <a:ext cx="857605"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6DB19DBF-B106-4F08-A828-C3C14CCA006E}"/>
                </a:ext>
              </a:extLst>
            </p:cNvPr>
            <p:cNvSpPr txBox="1"/>
            <p:nvPr/>
          </p:nvSpPr>
          <p:spPr>
            <a:xfrm>
              <a:off x="841652" y="1368776"/>
              <a:ext cx="915507" cy="446276"/>
            </a:xfrm>
            <a:prstGeom prst="rect">
              <a:avLst/>
            </a:prstGeom>
            <a:noFill/>
          </p:spPr>
          <p:txBody>
            <a:bodyPr wrap="none" rtlCol="0">
              <a:spAutoFit/>
            </a:bodyPr>
            <a:lstStyle/>
            <a:p>
              <a:pPr algn="ctr"/>
              <a:r>
                <a:rPr lang="en-US" sz="1200" b="1" i="1" dirty="0">
                  <a:solidFill>
                    <a:schemeClr val="accent1">
                      <a:lumMod val="50000"/>
                    </a:schemeClr>
                  </a:solidFill>
                </a:rPr>
                <a:t>Hexokinase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sp>
          <p:nvSpPr>
            <p:cNvPr id="21" name="TextBox 20">
              <a:extLst>
                <a:ext uri="{FF2B5EF4-FFF2-40B4-BE49-F238E27FC236}">
                  <a16:creationId xmlns:a16="http://schemas.microsoft.com/office/drawing/2014/main" id="{C69027F1-2C11-49AE-AB13-ECC9B453DCD4}"/>
                </a:ext>
              </a:extLst>
            </p:cNvPr>
            <p:cNvSpPr txBox="1"/>
            <p:nvPr/>
          </p:nvSpPr>
          <p:spPr>
            <a:xfrm>
              <a:off x="159044" y="2332646"/>
              <a:ext cx="688843" cy="276999"/>
            </a:xfrm>
            <a:prstGeom prst="rect">
              <a:avLst/>
            </a:prstGeom>
            <a:noFill/>
          </p:spPr>
          <p:txBody>
            <a:bodyPr wrap="none" rtlCol="0">
              <a:spAutoFit/>
            </a:bodyPr>
            <a:lstStyle/>
            <a:p>
              <a:pPr algn="ctr"/>
              <a:r>
                <a:rPr lang="en-US" sz="1200" b="1" dirty="0"/>
                <a:t>Glucose</a:t>
              </a:r>
            </a:p>
          </p:txBody>
        </p:sp>
        <p:sp>
          <p:nvSpPr>
            <p:cNvPr id="22" name="TextBox 21">
              <a:extLst>
                <a:ext uri="{FF2B5EF4-FFF2-40B4-BE49-F238E27FC236}">
                  <a16:creationId xmlns:a16="http://schemas.microsoft.com/office/drawing/2014/main" id="{D3EF3246-5968-433A-8CE8-89A12D6C999C}"/>
                </a:ext>
              </a:extLst>
            </p:cNvPr>
            <p:cNvSpPr txBox="1"/>
            <p:nvPr/>
          </p:nvSpPr>
          <p:spPr>
            <a:xfrm>
              <a:off x="1628302" y="2378812"/>
              <a:ext cx="1201697" cy="461665"/>
            </a:xfrm>
            <a:prstGeom prst="rect">
              <a:avLst/>
            </a:prstGeom>
            <a:noFill/>
          </p:spPr>
          <p:txBody>
            <a:bodyPr wrap="square" rtlCol="0">
              <a:spAutoFit/>
            </a:bodyPr>
            <a:lstStyle/>
            <a:p>
              <a:pPr algn="ctr"/>
              <a:r>
                <a:rPr lang="en-US" sz="1200" b="1" dirty="0"/>
                <a:t>Glucose-6-phosphate</a:t>
              </a:r>
            </a:p>
          </p:txBody>
        </p:sp>
        <p:grpSp>
          <p:nvGrpSpPr>
            <p:cNvPr id="25" name="Group 24">
              <a:extLst>
                <a:ext uri="{FF2B5EF4-FFF2-40B4-BE49-F238E27FC236}">
                  <a16:creationId xmlns:a16="http://schemas.microsoft.com/office/drawing/2014/main" id="{B01ED668-4BE8-4614-AE6D-B342AEF83E02}"/>
                </a:ext>
              </a:extLst>
            </p:cNvPr>
            <p:cNvGrpSpPr/>
            <p:nvPr/>
          </p:nvGrpSpPr>
          <p:grpSpPr>
            <a:xfrm>
              <a:off x="3407253" y="1420288"/>
              <a:ext cx="800810" cy="904462"/>
              <a:chOff x="4708308" y="1879916"/>
              <a:chExt cx="800810" cy="904462"/>
            </a:xfrm>
          </p:grpSpPr>
          <p:pic>
            <p:nvPicPr>
              <p:cNvPr id="23" name="Picture 22" descr="A picture containing indoor, hanging, computer, table&#10;&#10;Description automatically generated">
                <a:extLst>
                  <a:ext uri="{FF2B5EF4-FFF2-40B4-BE49-F238E27FC236}">
                    <a16:creationId xmlns:a16="http://schemas.microsoft.com/office/drawing/2014/main" id="{CFE86487-D880-4F66-9E10-10CB5435CBE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5275" t="22464" r="26775" b="56244"/>
              <a:stretch/>
            </p:blipFill>
            <p:spPr>
              <a:xfrm>
                <a:off x="4782142" y="1879916"/>
                <a:ext cx="726976" cy="904462"/>
              </a:xfrm>
              <a:prstGeom prst="rect">
                <a:avLst/>
              </a:prstGeom>
            </p:spPr>
          </p:pic>
          <p:sp>
            <p:nvSpPr>
              <p:cNvPr id="24" name="Rectangle 23">
                <a:extLst>
                  <a:ext uri="{FF2B5EF4-FFF2-40B4-BE49-F238E27FC236}">
                    <a16:creationId xmlns:a16="http://schemas.microsoft.com/office/drawing/2014/main" id="{88630CD4-4445-44AA-B7D5-0F0854814819}"/>
                  </a:ext>
                </a:extLst>
              </p:cNvPr>
              <p:cNvSpPr/>
              <p:nvPr/>
            </p:nvSpPr>
            <p:spPr>
              <a:xfrm>
                <a:off x="4708308" y="2518765"/>
                <a:ext cx="181744" cy="184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Arrow Connector 25">
              <a:extLst>
                <a:ext uri="{FF2B5EF4-FFF2-40B4-BE49-F238E27FC236}">
                  <a16:creationId xmlns:a16="http://schemas.microsoft.com/office/drawing/2014/main" id="{D8BE8E3C-EDA5-48C3-B864-344C99B50591}"/>
                </a:ext>
              </a:extLst>
            </p:cNvPr>
            <p:cNvCxnSpPr>
              <a:cxnSpLocks/>
            </p:cNvCxnSpPr>
            <p:nvPr/>
          </p:nvCxnSpPr>
          <p:spPr>
            <a:xfrm>
              <a:off x="2567201" y="185354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D8B487E-D35C-46FA-BD64-7CCE2B674553}"/>
                </a:ext>
              </a:extLst>
            </p:cNvPr>
            <p:cNvSpPr txBox="1"/>
            <p:nvPr/>
          </p:nvSpPr>
          <p:spPr>
            <a:xfrm>
              <a:off x="3243726" y="2351651"/>
              <a:ext cx="1201697" cy="461665"/>
            </a:xfrm>
            <a:prstGeom prst="rect">
              <a:avLst/>
            </a:prstGeom>
            <a:noFill/>
          </p:spPr>
          <p:txBody>
            <a:bodyPr wrap="square" rtlCol="0">
              <a:spAutoFit/>
            </a:bodyPr>
            <a:lstStyle/>
            <a:p>
              <a:pPr algn="ctr"/>
              <a:r>
                <a:rPr lang="en-US" sz="1200" b="1" dirty="0"/>
                <a:t>Fructose-6-phosphate</a:t>
              </a:r>
            </a:p>
          </p:txBody>
        </p:sp>
        <p:sp>
          <p:nvSpPr>
            <p:cNvPr id="28" name="TextBox 27">
              <a:extLst>
                <a:ext uri="{FF2B5EF4-FFF2-40B4-BE49-F238E27FC236}">
                  <a16:creationId xmlns:a16="http://schemas.microsoft.com/office/drawing/2014/main" id="{4F74F30A-596F-4A15-A397-1B578DE363DA}"/>
                </a:ext>
              </a:extLst>
            </p:cNvPr>
            <p:cNvSpPr txBox="1"/>
            <p:nvPr/>
          </p:nvSpPr>
          <p:spPr>
            <a:xfrm>
              <a:off x="2098001" y="1328279"/>
              <a:ext cx="1708842" cy="461665"/>
            </a:xfrm>
            <a:prstGeom prst="rect">
              <a:avLst/>
            </a:prstGeom>
            <a:noFill/>
          </p:spPr>
          <p:txBody>
            <a:bodyPr wrap="square" rtlCol="0">
              <a:spAutoFit/>
            </a:bodyPr>
            <a:lstStyle/>
            <a:p>
              <a:pPr algn="ctr"/>
              <a:r>
                <a:rPr lang="en-US" sz="1200" b="1" i="1" dirty="0" err="1">
                  <a:solidFill>
                    <a:schemeClr val="accent1">
                      <a:lumMod val="50000"/>
                    </a:schemeClr>
                  </a:solidFill>
                </a:rPr>
                <a:t>Phosphoglucose</a:t>
              </a:r>
              <a:r>
                <a:rPr lang="en-US" sz="1200" b="1" i="1" dirty="0">
                  <a:solidFill>
                    <a:schemeClr val="accent1">
                      <a:lumMod val="50000"/>
                    </a:schemeClr>
                  </a:solidFill>
                </a:rPr>
                <a:t> Isomerase</a:t>
              </a:r>
              <a:endParaRPr lang="en-US" sz="1200" b="1" baseline="30000" dirty="0">
                <a:solidFill>
                  <a:schemeClr val="accent6">
                    <a:lumMod val="75000"/>
                  </a:schemeClr>
                </a:solidFill>
              </a:endParaRPr>
            </a:p>
          </p:txBody>
        </p:sp>
        <p:grpSp>
          <p:nvGrpSpPr>
            <p:cNvPr id="29" name="Group 28">
              <a:extLst>
                <a:ext uri="{FF2B5EF4-FFF2-40B4-BE49-F238E27FC236}">
                  <a16:creationId xmlns:a16="http://schemas.microsoft.com/office/drawing/2014/main" id="{F1756427-EB39-42EF-BD43-2403BFA2F419}"/>
                </a:ext>
              </a:extLst>
            </p:cNvPr>
            <p:cNvGrpSpPr/>
            <p:nvPr/>
          </p:nvGrpSpPr>
          <p:grpSpPr>
            <a:xfrm>
              <a:off x="4220571" y="1660529"/>
              <a:ext cx="1007330" cy="784664"/>
              <a:chOff x="3646241" y="2543975"/>
              <a:chExt cx="1007330" cy="784664"/>
            </a:xfrm>
          </p:grpSpPr>
          <p:grpSp>
            <p:nvGrpSpPr>
              <p:cNvPr id="30" name="Group 29">
                <a:extLst>
                  <a:ext uri="{FF2B5EF4-FFF2-40B4-BE49-F238E27FC236}">
                    <a16:creationId xmlns:a16="http://schemas.microsoft.com/office/drawing/2014/main" id="{F4FBB538-4795-427A-8A37-C10AE1C34604}"/>
                  </a:ext>
                </a:extLst>
              </p:cNvPr>
              <p:cNvGrpSpPr/>
              <p:nvPr/>
            </p:nvGrpSpPr>
            <p:grpSpPr>
              <a:xfrm>
                <a:off x="3646241" y="2543975"/>
                <a:ext cx="1007330" cy="784664"/>
                <a:chOff x="3646241" y="2543975"/>
                <a:chExt cx="1007330" cy="784664"/>
              </a:xfrm>
            </p:grpSpPr>
            <p:pic>
              <p:nvPicPr>
                <p:cNvPr id="32" name="Picture 31" descr="A picture containing indoor, hanging, computer, table&#10;&#10;Description automatically generated">
                  <a:extLst>
                    <a:ext uri="{FF2B5EF4-FFF2-40B4-BE49-F238E27FC236}">
                      <a16:creationId xmlns:a16="http://schemas.microsoft.com/office/drawing/2014/main" id="{C80E3D99-37E0-4783-B3B2-50193A99CA0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a:off x="3646241" y="2786998"/>
                  <a:ext cx="925759" cy="541641"/>
                </a:xfrm>
                <a:prstGeom prst="rect">
                  <a:avLst/>
                </a:prstGeom>
              </p:spPr>
            </p:pic>
            <p:sp>
              <p:nvSpPr>
                <p:cNvPr id="33" name="Rectangle 32">
                  <a:extLst>
                    <a:ext uri="{FF2B5EF4-FFF2-40B4-BE49-F238E27FC236}">
                      <a16:creationId xmlns:a16="http://schemas.microsoft.com/office/drawing/2014/main" id="{42C7EEAE-B172-4FFD-ACF1-68CED9260E53}"/>
                    </a:ext>
                  </a:extLst>
                </p:cNvPr>
                <p:cNvSpPr/>
                <p:nvPr/>
              </p:nvSpPr>
              <p:spPr>
                <a:xfrm rot="19022951">
                  <a:off x="4307121" y="254397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 name="Straight Arrow Connector 30">
                <a:extLst>
                  <a:ext uri="{FF2B5EF4-FFF2-40B4-BE49-F238E27FC236}">
                    <a16:creationId xmlns:a16="http://schemas.microsoft.com/office/drawing/2014/main" id="{690C5CBD-5AE3-4967-9511-2D0F9DDC9C6A}"/>
                  </a:ext>
                </a:extLst>
              </p:cNvPr>
              <p:cNvCxnSpPr>
                <a:cxnSpLocks/>
              </p:cNvCxnSpPr>
              <p:nvPr/>
            </p:nvCxnSpPr>
            <p:spPr>
              <a:xfrm>
                <a:off x="3714395" y="2763835"/>
                <a:ext cx="857605"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5ED2CB76-369D-4574-B22B-31C884D71324}"/>
                </a:ext>
              </a:extLst>
            </p:cNvPr>
            <p:cNvSpPr txBox="1"/>
            <p:nvPr/>
          </p:nvSpPr>
          <p:spPr>
            <a:xfrm>
              <a:off x="4089707" y="1259062"/>
              <a:ext cx="1164038" cy="630942"/>
            </a:xfrm>
            <a:prstGeom prst="rect">
              <a:avLst/>
            </a:prstGeom>
            <a:noFill/>
          </p:spPr>
          <p:txBody>
            <a:bodyPr wrap="none" rtlCol="0">
              <a:spAutoFit/>
            </a:bodyPr>
            <a:lstStyle/>
            <a:p>
              <a:pPr algn="ctr"/>
              <a:r>
                <a:rPr lang="en-US" sz="1200" b="1" i="1" dirty="0" err="1">
                  <a:solidFill>
                    <a:schemeClr val="accent1">
                      <a:lumMod val="50000"/>
                    </a:schemeClr>
                  </a:solidFill>
                </a:rPr>
                <a:t>Phosphofructo</a:t>
              </a:r>
              <a:r>
                <a:rPr lang="en-US" sz="1200" b="1" i="1" dirty="0">
                  <a:solidFill>
                    <a:schemeClr val="accent1">
                      <a:lumMod val="50000"/>
                    </a:schemeClr>
                  </a:solidFill>
                </a:rPr>
                <a:t>-</a:t>
              </a:r>
            </a:p>
            <a:p>
              <a:pPr algn="ctr"/>
              <a:r>
                <a:rPr lang="en-US" sz="1200" b="1" i="1" dirty="0">
                  <a:solidFill>
                    <a:schemeClr val="accent1">
                      <a:lumMod val="50000"/>
                    </a:schemeClr>
                  </a:solidFill>
                </a:rPr>
                <a:t>Kinase-1</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grpSp>
          <p:nvGrpSpPr>
            <p:cNvPr id="39" name="Group 38">
              <a:extLst>
                <a:ext uri="{FF2B5EF4-FFF2-40B4-BE49-F238E27FC236}">
                  <a16:creationId xmlns:a16="http://schemas.microsoft.com/office/drawing/2014/main" id="{8771E448-110F-4DD7-8CE4-E153AC2EC92A}"/>
                </a:ext>
              </a:extLst>
            </p:cNvPr>
            <p:cNvGrpSpPr/>
            <p:nvPr/>
          </p:nvGrpSpPr>
          <p:grpSpPr>
            <a:xfrm>
              <a:off x="5103998" y="1414119"/>
              <a:ext cx="931435" cy="1062070"/>
              <a:chOff x="6798369" y="3504253"/>
              <a:chExt cx="931435" cy="1062070"/>
            </a:xfrm>
          </p:grpSpPr>
          <p:pic>
            <p:nvPicPr>
              <p:cNvPr id="35" name="Picture 34" descr="A picture containing indoor, hanging, computer, table&#10;&#10;Description automatically generated">
                <a:extLst>
                  <a:ext uri="{FF2B5EF4-FFF2-40B4-BE49-F238E27FC236}">
                    <a16:creationId xmlns:a16="http://schemas.microsoft.com/office/drawing/2014/main" id="{FEA7C442-2269-4317-97B8-B3D69E5A06D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0545" t="40843" r="9901" b="36429"/>
              <a:stretch/>
            </p:blipFill>
            <p:spPr>
              <a:xfrm>
                <a:off x="6856215" y="3504253"/>
                <a:ext cx="873589" cy="965516"/>
              </a:xfrm>
              <a:prstGeom prst="rect">
                <a:avLst/>
              </a:prstGeom>
            </p:spPr>
          </p:pic>
          <p:sp>
            <p:nvSpPr>
              <p:cNvPr id="36" name="Rectangle 35">
                <a:extLst>
                  <a:ext uri="{FF2B5EF4-FFF2-40B4-BE49-F238E27FC236}">
                    <a16:creationId xmlns:a16="http://schemas.microsoft.com/office/drawing/2014/main" id="{08704AF7-CCA6-4083-B000-1949EA0270B1}"/>
                  </a:ext>
                </a:extLst>
              </p:cNvPr>
              <p:cNvSpPr/>
              <p:nvPr/>
            </p:nvSpPr>
            <p:spPr>
              <a:xfrm rot="2841308">
                <a:off x="6781331" y="3680317"/>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BD85124-BC8F-48D6-BD79-A9CBAB9BDBC6}"/>
                  </a:ext>
                </a:extLst>
              </p:cNvPr>
              <p:cNvSpPr/>
              <p:nvPr/>
            </p:nvSpPr>
            <p:spPr>
              <a:xfrm rot="5400000">
                <a:off x="6819301" y="4226495"/>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3919D86-661A-4FDB-A872-379EAD750F7C}"/>
                  </a:ext>
                </a:extLst>
              </p:cNvPr>
              <p:cNvSpPr/>
              <p:nvPr/>
            </p:nvSpPr>
            <p:spPr>
              <a:xfrm rot="5400000">
                <a:off x="7176167" y="4418655"/>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2F3FE811-1A07-4DE6-A606-0D2F469B2DB6}"/>
                </a:ext>
              </a:extLst>
            </p:cNvPr>
            <p:cNvSpPr txBox="1"/>
            <p:nvPr/>
          </p:nvSpPr>
          <p:spPr>
            <a:xfrm>
              <a:off x="4997789" y="2363754"/>
              <a:ext cx="1201697" cy="461665"/>
            </a:xfrm>
            <a:prstGeom prst="rect">
              <a:avLst/>
            </a:prstGeom>
            <a:noFill/>
          </p:spPr>
          <p:txBody>
            <a:bodyPr wrap="square" rtlCol="0">
              <a:spAutoFit/>
            </a:bodyPr>
            <a:lstStyle/>
            <a:p>
              <a:pPr algn="ctr"/>
              <a:r>
                <a:rPr lang="en-US" sz="1200" b="1" dirty="0"/>
                <a:t>Fructose-1,6-bisphosphate</a:t>
              </a:r>
            </a:p>
          </p:txBody>
        </p:sp>
        <p:sp>
          <p:nvSpPr>
            <p:cNvPr id="45" name="TextBox 44">
              <a:extLst>
                <a:ext uri="{FF2B5EF4-FFF2-40B4-BE49-F238E27FC236}">
                  <a16:creationId xmlns:a16="http://schemas.microsoft.com/office/drawing/2014/main" id="{AC9B06DF-A713-4E19-85BD-78CCBB476D14}"/>
                </a:ext>
              </a:extLst>
            </p:cNvPr>
            <p:cNvSpPr txBox="1"/>
            <p:nvPr/>
          </p:nvSpPr>
          <p:spPr>
            <a:xfrm>
              <a:off x="5814511" y="1121559"/>
              <a:ext cx="1781400" cy="461665"/>
            </a:xfrm>
            <a:prstGeom prst="rect">
              <a:avLst/>
            </a:prstGeom>
            <a:noFill/>
          </p:spPr>
          <p:txBody>
            <a:bodyPr wrap="square" rtlCol="0">
              <a:spAutoFit/>
            </a:bodyPr>
            <a:lstStyle/>
            <a:p>
              <a:pPr algn="ctr"/>
              <a:r>
                <a:rPr lang="en-US" sz="1200" b="1" i="1" dirty="0">
                  <a:solidFill>
                    <a:schemeClr val="accent1">
                      <a:lumMod val="50000"/>
                    </a:schemeClr>
                  </a:solidFill>
                </a:rPr>
                <a:t>Fructose </a:t>
              </a:r>
              <a:r>
                <a:rPr lang="en-US" sz="1200" b="1" i="1" dirty="0" err="1">
                  <a:solidFill>
                    <a:schemeClr val="accent1">
                      <a:lumMod val="50000"/>
                    </a:schemeClr>
                  </a:solidFill>
                </a:rPr>
                <a:t>Bisposophate</a:t>
              </a:r>
              <a:r>
                <a:rPr lang="en-US" sz="1200" b="1" i="1" dirty="0">
                  <a:solidFill>
                    <a:schemeClr val="accent1">
                      <a:lumMod val="50000"/>
                    </a:schemeClr>
                  </a:solidFill>
                </a:rPr>
                <a:t> Aldolase</a:t>
              </a:r>
              <a:endParaRPr lang="en-US" sz="1100" b="1" baseline="30000" dirty="0">
                <a:solidFill>
                  <a:schemeClr val="accent6">
                    <a:lumMod val="75000"/>
                  </a:schemeClr>
                </a:solidFill>
              </a:endParaRPr>
            </a:p>
          </p:txBody>
        </p:sp>
        <p:pic>
          <p:nvPicPr>
            <p:cNvPr id="46" name="Picture 45" descr="A picture containing indoor, hanging, computer, table&#10;&#10;Description automatically generated">
              <a:extLst>
                <a:ext uri="{FF2B5EF4-FFF2-40B4-BE49-F238E27FC236}">
                  <a16:creationId xmlns:a16="http://schemas.microsoft.com/office/drawing/2014/main" id="{4D36CBDB-C546-4532-83A1-24DB739389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246" t="73049" r="4475" b="5293"/>
            <a:stretch/>
          </p:blipFill>
          <p:spPr>
            <a:xfrm>
              <a:off x="7448985" y="850240"/>
              <a:ext cx="482758" cy="920081"/>
            </a:xfrm>
            <a:prstGeom prst="rect">
              <a:avLst/>
            </a:prstGeom>
          </p:spPr>
        </p:pic>
        <p:grpSp>
          <p:nvGrpSpPr>
            <p:cNvPr id="56" name="Group 55">
              <a:extLst>
                <a:ext uri="{FF2B5EF4-FFF2-40B4-BE49-F238E27FC236}">
                  <a16:creationId xmlns:a16="http://schemas.microsoft.com/office/drawing/2014/main" id="{481B29A2-FA4F-4AE2-BCE4-737E8DC35507}"/>
                </a:ext>
              </a:extLst>
            </p:cNvPr>
            <p:cNvGrpSpPr/>
            <p:nvPr/>
          </p:nvGrpSpPr>
          <p:grpSpPr>
            <a:xfrm>
              <a:off x="5942205" y="1601434"/>
              <a:ext cx="1450184" cy="1124735"/>
              <a:chOff x="3437737" y="3471695"/>
              <a:chExt cx="1450184" cy="1124735"/>
            </a:xfrm>
          </p:grpSpPr>
          <p:cxnSp>
            <p:nvCxnSpPr>
              <p:cNvPr id="47" name="Straight Arrow Connector 46">
                <a:extLst>
                  <a:ext uri="{FF2B5EF4-FFF2-40B4-BE49-F238E27FC236}">
                    <a16:creationId xmlns:a16="http://schemas.microsoft.com/office/drawing/2014/main" id="{1D09484A-6958-47B9-9CE3-C3B23216FDF7}"/>
                  </a:ext>
                </a:extLst>
              </p:cNvPr>
              <p:cNvCxnSpPr>
                <a:cxnSpLocks/>
              </p:cNvCxnSpPr>
              <p:nvPr/>
            </p:nvCxnSpPr>
            <p:spPr>
              <a:xfrm>
                <a:off x="4096548" y="3828458"/>
                <a:ext cx="750655" cy="767972"/>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0C7EDC3-DFCB-4AFB-93DF-FAA1516D371C}"/>
                  </a:ext>
                </a:extLst>
              </p:cNvPr>
              <p:cNvCxnSpPr>
                <a:cxnSpLocks/>
              </p:cNvCxnSpPr>
              <p:nvPr/>
            </p:nvCxnSpPr>
            <p:spPr>
              <a:xfrm flipH="1">
                <a:off x="3437737" y="3822477"/>
                <a:ext cx="653131"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33A1A78-3249-4899-90A3-2A9841FBFE13}"/>
                  </a:ext>
                </a:extLst>
              </p:cNvPr>
              <p:cNvCxnSpPr>
                <a:cxnSpLocks/>
              </p:cNvCxnSpPr>
              <p:nvPr/>
            </p:nvCxnSpPr>
            <p:spPr>
              <a:xfrm flipV="1">
                <a:off x="4068225" y="3471695"/>
                <a:ext cx="819696" cy="355475"/>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ACA5562D-FDD1-4E4B-BFA9-3EC3151DE0E9}"/>
                </a:ext>
              </a:extLst>
            </p:cNvPr>
            <p:cNvSpPr txBox="1"/>
            <p:nvPr/>
          </p:nvSpPr>
          <p:spPr>
            <a:xfrm>
              <a:off x="7813346" y="1189779"/>
              <a:ext cx="1399193" cy="461665"/>
            </a:xfrm>
            <a:prstGeom prst="rect">
              <a:avLst/>
            </a:prstGeom>
            <a:noFill/>
          </p:spPr>
          <p:txBody>
            <a:bodyPr wrap="square" rtlCol="0">
              <a:spAutoFit/>
            </a:bodyPr>
            <a:lstStyle/>
            <a:p>
              <a:pPr algn="ctr"/>
              <a:r>
                <a:rPr lang="en-US" sz="1200" b="1" dirty="0"/>
                <a:t>Dihydroxyacetone</a:t>
              </a:r>
            </a:p>
            <a:p>
              <a:pPr algn="ctr"/>
              <a:r>
                <a:rPr lang="en-US" sz="1200" b="1" dirty="0"/>
                <a:t>Phosphate</a:t>
              </a:r>
            </a:p>
          </p:txBody>
        </p:sp>
        <p:cxnSp>
          <p:nvCxnSpPr>
            <p:cNvPr id="58" name="Straight Arrow Connector 57">
              <a:extLst>
                <a:ext uri="{FF2B5EF4-FFF2-40B4-BE49-F238E27FC236}">
                  <a16:creationId xmlns:a16="http://schemas.microsoft.com/office/drawing/2014/main" id="{CB69A7D4-1E24-4E74-82F8-6BAD697CB6AC}"/>
                </a:ext>
              </a:extLst>
            </p:cNvPr>
            <p:cNvCxnSpPr>
              <a:cxnSpLocks/>
            </p:cNvCxnSpPr>
            <p:nvPr/>
          </p:nvCxnSpPr>
          <p:spPr>
            <a:xfrm flipH="1">
              <a:off x="7660004" y="1853392"/>
              <a:ext cx="10536" cy="644325"/>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 name="Picture 60" descr="A picture containing indoor, hanging, computer, table&#10;&#10;Description automatically generated">
              <a:extLst>
                <a:ext uri="{FF2B5EF4-FFF2-40B4-BE49-F238E27FC236}">
                  <a16:creationId xmlns:a16="http://schemas.microsoft.com/office/drawing/2014/main" id="{075E79C3-057F-4D08-B141-BF4713B8909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482" t="73189" r="20177" b="3731"/>
            <a:stretch/>
          </p:blipFill>
          <p:spPr>
            <a:xfrm>
              <a:off x="7446145" y="2497717"/>
              <a:ext cx="488437" cy="980447"/>
            </a:xfrm>
            <a:prstGeom prst="rect">
              <a:avLst/>
            </a:prstGeom>
          </p:spPr>
        </p:pic>
        <p:sp>
          <p:nvSpPr>
            <p:cNvPr id="62" name="TextBox 61">
              <a:extLst>
                <a:ext uri="{FF2B5EF4-FFF2-40B4-BE49-F238E27FC236}">
                  <a16:creationId xmlns:a16="http://schemas.microsoft.com/office/drawing/2014/main" id="{1ED1653E-B263-41E6-AB0C-BAADB1361CCA}"/>
                </a:ext>
              </a:extLst>
            </p:cNvPr>
            <p:cNvSpPr txBox="1"/>
            <p:nvPr/>
          </p:nvSpPr>
          <p:spPr>
            <a:xfrm>
              <a:off x="7813346" y="2840477"/>
              <a:ext cx="1202035" cy="461665"/>
            </a:xfrm>
            <a:prstGeom prst="rect">
              <a:avLst/>
            </a:prstGeom>
            <a:noFill/>
          </p:spPr>
          <p:txBody>
            <a:bodyPr wrap="square" rtlCol="0">
              <a:spAutoFit/>
            </a:bodyPr>
            <a:lstStyle/>
            <a:p>
              <a:pPr algn="ctr"/>
              <a:r>
                <a:rPr lang="en-US" sz="1200" b="1" dirty="0"/>
                <a:t>Glyceraldehyde 3-phosphate</a:t>
              </a:r>
            </a:p>
          </p:txBody>
        </p:sp>
        <p:sp>
          <p:nvSpPr>
            <p:cNvPr id="63" name="TextBox 62">
              <a:extLst>
                <a:ext uri="{FF2B5EF4-FFF2-40B4-BE49-F238E27FC236}">
                  <a16:creationId xmlns:a16="http://schemas.microsoft.com/office/drawing/2014/main" id="{47AE7622-5725-4A8E-8E0C-14BE0FBDB029}"/>
                </a:ext>
              </a:extLst>
            </p:cNvPr>
            <p:cNvSpPr txBox="1"/>
            <p:nvPr/>
          </p:nvSpPr>
          <p:spPr>
            <a:xfrm>
              <a:off x="7434972" y="1962625"/>
              <a:ext cx="1781400" cy="461665"/>
            </a:xfrm>
            <a:prstGeom prst="rect">
              <a:avLst/>
            </a:prstGeom>
            <a:noFill/>
          </p:spPr>
          <p:txBody>
            <a:bodyPr wrap="square" rtlCol="0">
              <a:spAutoFit/>
            </a:bodyPr>
            <a:lstStyle/>
            <a:p>
              <a:pPr algn="ctr"/>
              <a:r>
                <a:rPr lang="en-US" sz="1200" b="1" i="1" dirty="0">
                  <a:solidFill>
                    <a:schemeClr val="accent1">
                      <a:lumMod val="50000"/>
                    </a:schemeClr>
                  </a:solidFill>
                </a:rPr>
                <a:t>Triose Phosphate Isomerase</a:t>
              </a:r>
              <a:endParaRPr lang="en-US" sz="1100" b="1" baseline="30000" dirty="0">
                <a:solidFill>
                  <a:schemeClr val="accent6">
                    <a:lumMod val="75000"/>
                  </a:schemeClr>
                </a:solidFill>
              </a:endParaRPr>
            </a:p>
          </p:txBody>
        </p:sp>
      </p:grpSp>
      <p:cxnSp>
        <p:nvCxnSpPr>
          <p:cNvPr id="72" name="Straight Arrow Connector 71">
            <a:extLst>
              <a:ext uri="{FF2B5EF4-FFF2-40B4-BE49-F238E27FC236}">
                <a16:creationId xmlns:a16="http://schemas.microsoft.com/office/drawing/2014/main" id="{8D5A122C-88A3-4C17-B44B-4CAC6A76599E}"/>
              </a:ext>
            </a:extLst>
          </p:cNvPr>
          <p:cNvCxnSpPr>
            <a:cxnSpLocks/>
          </p:cNvCxnSpPr>
          <p:nvPr/>
        </p:nvCxnSpPr>
        <p:spPr>
          <a:xfrm flipH="1" flipV="1">
            <a:off x="7693670" y="3436413"/>
            <a:ext cx="10536" cy="822935"/>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5557D1AF-9DF5-4DF5-82F3-1231F89BC56D}"/>
              </a:ext>
            </a:extLst>
          </p:cNvPr>
          <p:cNvSpPr txBox="1"/>
          <p:nvPr/>
        </p:nvSpPr>
        <p:spPr>
          <a:xfrm>
            <a:off x="7205284" y="3360173"/>
            <a:ext cx="441146" cy="369332"/>
          </a:xfrm>
          <a:prstGeom prst="rect">
            <a:avLst/>
          </a:prstGeom>
          <a:noFill/>
        </p:spPr>
        <p:txBody>
          <a:bodyPr wrap="none" rtlCol="0">
            <a:spAutoFit/>
          </a:bodyPr>
          <a:lstStyle/>
          <a:p>
            <a:r>
              <a:rPr lang="en-US" sz="900" b="1" dirty="0">
                <a:solidFill>
                  <a:schemeClr val="accent6">
                    <a:lumMod val="50000"/>
                  </a:schemeClr>
                </a:solidFill>
              </a:rPr>
              <a:t>NAD</a:t>
            </a:r>
            <a:r>
              <a:rPr lang="en-US" sz="900" b="1" baseline="30000" dirty="0">
                <a:solidFill>
                  <a:schemeClr val="accent6">
                    <a:lumMod val="50000"/>
                  </a:schemeClr>
                </a:solidFill>
              </a:rPr>
              <a:t>+</a:t>
            </a:r>
          </a:p>
          <a:p>
            <a:r>
              <a:rPr lang="en-US" sz="900" b="1" dirty="0">
                <a:solidFill>
                  <a:schemeClr val="accent2">
                    <a:lumMod val="50000"/>
                  </a:schemeClr>
                </a:solidFill>
              </a:rPr>
              <a:t>Pi</a:t>
            </a:r>
          </a:p>
        </p:txBody>
      </p:sp>
      <p:sp>
        <p:nvSpPr>
          <p:cNvPr id="76" name="TextBox 75">
            <a:extLst>
              <a:ext uri="{FF2B5EF4-FFF2-40B4-BE49-F238E27FC236}">
                <a16:creationId xmlns:a16="http://schemas.microsoft.com/office/drawing/2014/main" id="{4A6575BD-C664-404D-BD71-E65274EB2196}"/>
              </a:ext>
            </a:extLst>
          </p:cNvPr>
          <p:cNvSpPr txBox="1"/>
          <p:nvPr/>
        </p:nvSpPr>
        <p:spPr>
          <a:xfrm>
            <a:off x="7037445" y="3874158"/>
            <a:ext cx="500457" cy="369332"/>
          </a:xfrm>
          <a:prstGeom prst="rect">
            <a:avLst/>
          </a:prstGeom>
          <a:noFill/>
        </p:spPr>
        <p:txBody>
          <a:bodyPr wrap="none" rtlCol="0">
            <a:spAutoFit/>
          </a:bodyPr>
          <a:lstStyle/>
          <a:p>
            <a:pPr algn="ctr"/>
            <a:r>
              <a:rPr lang="en-US" sz="900" b="1" dirty="0">
                <a:solidFill>
                  <a:schemeClr val="accent6">
                    <a:lumMod val="50000"/>
                  </a:schemeClr>
                </a:solidFill>
              </a:rPr>
              <a:t>NADH </a:t>
            </a:r>
          </a:p>
          <a:p>
            <a:pPr algn="ctr"/>
            <a:r>
              <a:rPr lang="en-US" sz="900" b="1" dirty="0">
                <a:solidFill>
                  <a:schemeClr val="accent6">
                    <a:lumMod val="50000"/>
                  </a:schemeClr>
                </a:solidFill>
              </a:rPr>
              <a:t>+ H</a:t>
            </a:r>
            <a:r>
              <a:rPr lang="en-US" sz="900" b="1" baseline="30000" dirty="0">
                <a:solidFill>
                  <a:schemeClr val="accent6">
                    <a:lumMod val="50000"/>
                  </a:schemeClr>
                </a:solidFill>
              </a:rPr>
              <a:t>+</a:t>
            </a:r>
          </a:p>
        </p:txBody>
      </p:sp>
      <p:sp>
        <p:nvSpPr>
          <p:cNvPr id="77" name="TextBox 76">
            <a:extLst>
              <a:ext uri="{FF2B5EF4-FFF2-40B4-BE49-F238E27FC236}">
                <a16:creationId xmlns:a16="http://schemas.microsoft.com/office/drawing/2014/main" id="{DB4002C8-54C9-48FA-A542-A11BA968BE16}"/>
              </a:ext>
            </a:extLst>
          </p:cNvPr>
          <p:cNvSpPr txBox="1"/>
          <p:nvPr/>
        </p:nvSpPr>
        <p:spPr>
          <a:xfrm>
            <a:off x="7463773" y="3608073"/>
            <a:ext cx="1781400" cy="646331"/>
          </a:xfrm>
          <a:prstGeom prst="rect">
            <a:avLst/>
          </a:prstGeom>
          <a:noFill/>
        </p:spPr>
        <p:txBody>
          <a:bodyPr wrap="square" rtlCol="0">
            <a:spAutoFit/>
          </a:bodyPr>
          <a:lstStyle/>
          <a:p>
            <a:pPr algn="ctr"/>
            <a:r>
              <a:rPr lang="en-US" sz="1200" b="1" i="1" dirty="0">
                <a:solidFill>
                  <a:schemeClr val="accent1">
                    <a:lumMod val="50000"/>
                  </a:schemeClr>
                </a:solidFill>
              </a:rPr>
              <a:t>Glyceraldehyde </a:t>
            </a:r>
          </a:p>
          <a:p>
            <a:pPr algn="ctr"/>
            <a:r>
              <a:rPr lang="en-US" sz="1200" b="1" i="1" dirty="0">
                <a:solidFill>
                  <a:schemeClr val="accent1">
                    <a:lumMod val="50000"/>
                  </a:schemeClr>
                </a:solidFill>
              </a:rPr>
              <a:t>3-phosphate Dehydrogenase</a:t>
            </a:r>
            <a:endParaRPr lang="en-US" sz="1100" b="1" baseline="30000" dirty="0">
              <a:solidFill>
                <a:schemeClr val="accent6">
                  <a:lumMod val="75000"/>
                </a:schemeClr>
              </a:solidFill>
            </a:endParaRPr>
          </a:p>
        </p:txBody>
      </p:sp>
      <p:grpSp>
        <p:nvGrpSpPr>
          <p:cNvPr id="80" name="Group 79">
            <a:extLst>
              <a:ext uri="{FF2B5EF4-FFF2-40B4-BE49-F238E27FC236}">
                <a16:creationId xmlns:a16="http://schemas.microsoft.com/office/drawing/2014/main" id="{AFE3D6D6-BF88-4AD6-B194-4328B3ED6123}"/>
              </a:ext>
            </a:extLst>
          </p:cNvPr>
          <p:cNvGrpSpPr/>
          <p:nvPr/>
        </p:nvGrpSpPr>
        <p:grpSpPr>
          <a:xfrm>
            <a:off x="7292319" y="4313642"/>
            <a:ext cx="619965" cy="1145119"/>
            <a:chOff x="6395120" y="4439202"/>
            <a:chExt cx="619965" cy="1145119"/>
          </a:xfrm>
        </p:grpSpPr>
        <p:pic>
          <p:nvPicPr>
            <p:cNvPr id="78" name="Picture 77" descr="A picture containing indoor, hanging, computer, table&#10;&#10;Description automatically generated">
              <a:extLst>
                <a:ext uri="{FF2B5EF4-FFF2-40B4-BE49-F238E27FC236}">
                  <a16:creationId xmlns:a16="http://schemas.microsoft.com/office/drawing/2014/main" id="{963A23D3-F8A9-4B63-84C8-044F326A6F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202" t="73044" r="36509"/>
            <a:stretch/>
          </p:blipFill>
          <p:spPr>
            <a:xfrm>
              <a:off x="6531429" y="4439202"/>
              <a:ext cx="483656" cy="1145119"/>
            </a:xfrm>
            <a:prstGeom prst="rect">
              <a:avLst/>
            </a:prstGeom>
          </p:spPr>
        </p:pic>
        <p:sp>
          <p:nvSpPr>
            <p:cNvPr id="79" name="Rectangle 78">
              <a:extLst>
                <a:ext uri="{FF2B5EF4-FFF2-40B4-BE49-F238E27FC236}">
                  <a16:creationId xmlns:a16="http://schemas.microsoft.com/office/drawing/2014/main" id="{489C261F-CA95-48C6-902E-CDC456ECC2EE}"/>
                </a:ext>
              </a:extLst>
            </p:cNvPr>
            <p:cNvSpPr/>
            <p:nvPr/>
          </p:nvSpPr>
          <p:spPr>
            <a:xfrm>
              <a:off x="6395120" y="5226557"/>
              <a:ext cx="244219" cy="20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77073C9C-9965-471C-8E41-BB1420D81E41}"/>
              </a:ext>
            </a:extLst>
          </p:cNvPr>
          <p:cNvGrpSpPr/>
          <p:nvPr/>
        </p:nvGrpSpPr>
        <p:grpSpPr>
          <a:xfrm>
            <a:off x="5309035" y="4232278"/>
            <a:ext cx="776831" cy="1077446"/>
            <a:chOff x="5079284" y="3568735"/>
            <a:chExt cx="776831" cy="1077446"/>
          </a:xfrm>
        </p:grpSpPr>
        <p:pic>
          <p:nvPicPr>
            <p:cNvPr id="82" name="Picture 81" descr="A picture containing indoor, hanging, computer, table&#10;&#10;Description automatically generated">
              <a:extLst>
                <a:ext uri="{FF2B5EF4-FFF2-40B4-BE49-F238E27FC236}">
                  <a16:creationId xmlns:a16="http://schemas.microsoft.com/office/drawing/2014/main" id="{5986CA17-A564-4538-862B-FA82A0F7425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46" t="54641" r="51781" b="23024"/>
            <a:stretch/>
          </p:blipFill>
          <p:spPr>
            <a:xfrm>
              <a:off x="5295805" y="3697357"/>
              <a:ext cx="518705" cy="948824"/>
            </a:xfrm>
            <a:prstGeom prst="rect">
              <a:avLst/>
            </a:prstGeom>
          </p:spPr>
        </p:pic>
        <p:sp>
          <p:nvSpPr>
            <p:cNvPr id="83" name="Rectangle 82">
              <a:extLst>
                <a:ext uri="{FF2B5EF4-FFF2-40B4-BE49-F238E27FC236}">
                  <a16:creationId xmlns:a16="http://schemas.microsoft.com/office/drawing/2014/main" id="{F4A29CA8-A655-4556-81E7-D51BE73B3F2C}"/>
                </a:ext>
              </a:extLst>
            </p:cNvPr>
            <p:cNvSpPr/>
            <p:nvPr/>
          </p:nvSpPr>
          <p:spPr>
            <a:xfrm>
              <a:off x="5618104" y="365704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E8191FF-FE07-4BE0-B157-0DEEEBFA3F69}"/>
                </a:ext>
              </a:extLst>
            </p:cNvPr>
            <p:cNvSpPr/>
            <p:nvPr/>
          </p:nvSpPr>
          <p:spPr>
            <a:xfrm>
              <a:off x="5133658" y="3568735"/>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5E9900EC-03DE-4254-B8A9-76FA0FE0970E}"/>
                </a:ext>
              </a:extLst>
            </p:cNvPr>
            <p:cNvSpPr/>
            <p:nvPr/>
          </p:nvSpPr>
          <p:spPr>
            <a:xfrm>
              <a:off x="5121342" y="4334634"/>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07312E3-4CAB-4984-94B0-E0FD58F15D33}"/>
                </a:ext>
              </a:extLst>
            </p:cNvPr>
            <p:cNvSpPr/>
            <p:nvPr/>
          </p:nvSpPr>
          <p:spPr>
            <a:xfrm>
              <a:off x="5079284" y="4093698"/>
              <a:ext cx="238011" cy="1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53CAAD3C-E337-4B4C-AA6F-8A9D0CCED77D}"/>
              </a:ext>
            </a:extLst>
          </p:cNvPr>
          <p:cNvGrpSpPr/>
          <p:nvPr/>
        </p:nvGrpSpPr>
        <p:grpSpPr>
          <a:xfrm>
            <a:off x="909783" y="4224512"/>
            <a:ext cx="1383136" cy="1388748"/>
            <a:chOff x="3259587" y="3939946"/>
            <a:chExt cx="1383136" cy="1388748"/>
          </a:xfrm>
        </p:grpSpPr>
        <p:pic>
          <p:nvPicPr>
            <p:cNvPr id="88" name="Picture 87" descr="A picture containing indoor, hanging, computer, table&#10;&#10;Description automatically generated">
              <a:extLst>
                <a:ext uri="{FF2B5EF4-FFF2-40B4-BE49-F238E27FC236}">
                  <a16:creationId xmlns:a16="http://schemas.microsoft.com/office/drawing/2014/main" id="{75771B92-84DA-448A-AA5E-744B467E828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91" name="Rectangle 90">
              <a:extLst>
                <a:ext uri="{FF2B5EF4-FFF2-40B4-BE49-F238E27FC236}">
                  <a16:creationId xmlns:a16="http://schemas.microsoft.com/office/drawing/2014/main" id="{782E1D63-AFB5-4403-8491-45DF71557CCF}"/>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95686B61-5AC2-4899-B98A-B8D5FAA00E8B}"/>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Pyruvate</a:t>
              </a:r>
            </a:p>
            <a:p>
              <a:pPr algn="ctr"/>
              <a:r>
                <a:rPr lang="en-US" sz="1200" b="1" i="1" dirty="0">
                  <a:solidFill>
                    <a:schemeClr val="accent1">
                      <a:lumMod val="50000"/>
                    </a:schemeClr>
                  </a:solidFill>
                </a:rPr>
                <a:t>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89" name="Straight Arrow Connector 88">
              <a:extLst>
                <a:ext uri="{FF2B5EF4-FFF2-40B4-BE49-F238E27FC236}">
                  <a16:creationId xmlns:a16="http://schemas.microsoft.com/office/drawing/2014/main" id="{A92A2023-0018-4457-9EA8-A31885A1DA65}"/>
                </a:ext>
              </a:extLst>
            </p:cNvPr>
            <p:cNvCxnSpPr>
              <a:cxnSpLocks/>
            </p:cNvCxnSpPr>
            <p:nvPr/>
          </p:nvCxnSpPr>
          <p:spPr>
            <a:xfrm flipH="1">
              <a:off x="3504951" y="4556288"/>
              <a:ext cx="776812" cy="0"/>
            </a:xfrm>
            <a:prstGeom prst="straightConnector1">
              <a:avLst/>
            </a:prstGeom>
            <a:ln w="57150">
              <a:solidFill>
                <a:srgbClr val="D3561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E27FCEAC-1A50-4625-BDFC-32129E202FF2}"/>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CB667647-1592-4035-9391-1D0930891A08}"/>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9">
                <p14:nvContentPartPr>
                  <p14:cNvPr id="122" name="Ink 121">
                    <a:extLst>
                      <a:ext uri="{FF2B5EF4-FFF2-40B4-BE49-F238E27FC236}">
                        <a16:creationId xmlns:a16="http://schemas.microsoft.com/office/drawing/2014/main" id="{98616E7A-368B-4042-AC22-1E4F07C9C3F7}"/>
                      </a:ext>
                    </a:extLst>
                  </p14:cNvPr>
                  <p14:cNvContentPartPr/>
                  <p14:nvPr/>
                </p14:nvContentPartPr>
                <p14:xfrm>
                  <a:off x="4114590" y="4721085"/>
                  <a:ext cx="4680" cy="31680"/>
                </p14:xfrm>
              </p:contentPart>
            </mc:Choice>
            <mc:Fallback xmlns="">
              <p:pic>
                <p:nvPicPr>
                  <p:cNvPr id="122" name="Ink 121">
                    <a:extLst>
                      <a:ext uri="{FF2B5EF4-FFF2-40B4-BE49-F238E27FC236}">
                        <a16:creationId xmlns:a16="http://schemas.microsoft.com/office/drawing/2014/main" id="{98616E7A-368B-4042-AC22-1E4F07C9C3F7}"/>
                      </a:ext>
                    </a:extLst>
                  </p:cNvPr>
                  <p:cNvPicPr/>
                  <p:nvPr/>
                </p:nvPicPr>
                <p:blipFill>
                  <a:blip r:embed="rId10"/>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3" name="Ink 122">
                    <a:extLst>
                      <a:ext uri="{FF2B5EF4-FFF2-40B4-BE49-F238E27FC236}">
                        <a16:creationId xmlns:a16="http://schemas.microsoft.com/office/drawing/2014/main" id="{4C69A3D1-0E20-4BFB-A6A8-71702ABC8374}"/>
                      </a:ext>
                    </a:extLst>
                  </p14:cNvPr>
                  <p14:cNvContentPartPr/>
                  <p14:nvPr/>
                </p14:nvContentPartPr>
                <p14:xfrm>
                  <a:off x="4117830" y="4721085"/>
                  <a:ext cx="9000" cy="9000"/>
                </p14:xfrm>
              </p:contentPart>
            </mc:Choice>
            <mc:Fallback xmlns="">
              <p:pic>
                <p:nvPicPr>
                  <p:cNvPr id="123" name="Ink 122">
                    <a:extLst>
                      <a:ext uri="{FF2B5EF4-FFF2-40B4-BE49-F238E27FC236}">
                        <a16:creationId xmlns:a16="http://schemas.microsoft.com/office/drawing/2014/main" id="{4C69A3D1-0E20-4BFB-A6A8-71702ABC8374}"/>
                      </a:ext>
                    </a:extLst>
                  </p:cNvPr>
                  <p:cNvPicPr/>
                  <p:nvPr/>
                </p:nvPicPr>
                <p:blipFill>
                  <a:blip r:embed="rId12"/>
                  <a:stretch>
                    <a:fillRect/>
                  </a:stretch>
                </p:blipFill>
                <p:spPr>
                  <a:xfrm>
                    <a:off x="4108830" y="4712085"/>
                    <a:ext cx="26640" cy="26640"/>
                  </a:xfrm>
                  <a:prstGeom prst="rect">
                    <a:avLst/>
                  </a:prstGeom>
                </p:spPr>
              </p:pic>
            </mc:Fallback>
          </mc:AlternateContent>
        </p:grpSp>
        <p:grpSp>
          <p:nvGrpSpPr>
            <p:cNvPr id="129" name="Group 128">
              <a:extLst>
                <a:ext uri="{FF2B5EF4-FFF2-40B4-BE49-F238E27FC236}">
                  <a16:creationId xmlns:a16="http://schemas.microsoft.com/office/drawing/2014/main" id="{0112D3A5-432F-4E30-8DE2-B3016A358257}"/>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13">
                <p14:nvContentPartPr>
                  <p14:cNvPr id="125" name="Ink 124">
                    <a:extLst>
                      <a:ext uri="{FF2B5EF4-FFF2-40B4-BE49-F238E27FC236}">
                        <a16:creationId xmlns:a16="http://schemas.microsoft.com/office/drawing/2014/main" id="{5D7E984C-B37A-4E86-B12C-C89BBC7D17DB}"/>
                      </a:ext>
                    </a:extLst>
                  </p14:cNvPr>
                  <p14:cNvContentPartPr/>
                  <p14:nvPr/>
                </p14:nvContentPartPr>
                <p14:xfrm>
                  <a:off x="4206750" y="4705245"/>
                  <a:ext cx="360" cy="60480"/>
                </p14:xfrm>
              </p:contentPart>
            </mc:Choice>
            <mc:Fallback xmlns="">
              <p:pic>
                <p:nvPicPr>
                  <p:cNvPr id="125" name="Ink 124">
                    <a:extLst>
                      <a:ext uri="{FF2B5EF4-FFF2-40B4-BE49-F238E27FC236}">
                        <a16:creationId xmlns:a16="http://schemas.microsoft.com/office/drawing/2014/main" id="{5D7E984C-B37A-4E86-B12C-C89BBC7D17DB}"/>
                      </a:ext>
                    </a:extLst>
                  </p:cNvPr>
                  <p:cNvPicPr/>
                  <p:nvPr/>
                </p:nvPicPr>
                <p:blipFill>
                  <a:blip r:embed="rId14"/>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6" name="Ink 125">
                    <a:extLst>
                      <a:ext uri="{FF2B5EF4-FFF2-40B4-BE49-F238E27FC236}">
                        <a16:creationId xmlns:a16="http://schemas.microsoft.com/office/drawing/2014/main" id="{18BE8C38-909B-40C5-9A0F-A1D3A83BEDC3}"/>
                      </a:ext>
                    </a:extLst>
                  </p14:cNvPr>
                  <p14:cNvContentPartPr/>
                  <p14:nvPr/>
                </p14:nvContentPartPr>
                <p14:xfrm>
                  <a:off x="4212870" y="4682925"/>
                  <a:ext cx="3960" cy="83880"/>
                </p14:xfrm>
              </p:contentPart>
            </mc:Choice>
            <mc:Fallback xmlns="">
              <p:pic>
                <p:nvPicPr>
                  <p:cNvPr id="126" name="Ink 125">
                    <a:extLst>
                      <a:ext uri="{FF2B5EF4-FFF2-40B4-BE49-F238E27FC236}">
                        <a16:creationId xmlns:a16="http://schemas.microsoft.com/office/drawing/2014/main" id="{18BE8C38-909B-40C5-9A0F-A1D3A83BEDC3}"/>
                      </a:ext>
                    </a:extLst>
                  </p:cNvPr>
                  <p:cNvPicPr/>
                  <p:nvPr/>
                </p:nvPicPr>
                <p:blipFill>
                  <a:blip r:embed="rId16"/>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7" name="Ink 126">
                    <a:extLst>
                      <a:ext uri="{FF2B5EF4-FFF2-40B4-BE49-F238E27FC236}">
                        <a16:creationId xmlns:a16="http://schemas.microsoft.com/office/drawing/2014/main" id="{D98BFE3F-FC5A-4FC9-BBFA-A81629A692BA}"/>
                      </a:ext>
                    </a:extLst>
                  </p14:cNvPr>
                  <p14:cNvContentPartPr/>
                  <p14:nvPr/>
                </p14:nvContentPartPr>
                <p14:xfrm>
                  <a:off x="4220790" y="4714605"/>
                  <a:ext cx="18000" cy="36000"/>
                </p14:xfrm>
              </p:contentPart>
            </mc:Choice>
            <mc:Fallback xmlns="">
              <p:pic>
                <p:nvPicPr>
                  <p:cNvPr id="127" name="Ink 126">
                    <a:extLst>
                      <a:ext uri="{FF2B5EF4-FFF2-40B4-BE49-F238E27FC236}">
                        <a16:creationId xmlns:a16="http://schemas.microsoft.com/office/drawing/2014/main" id="{D98BFE3F-FC5A-4FC9-BBFA-A81629A692BA}"/>
                      </a:ext>
                    </a:extLst>
                  </p:cNvPr>
                  <p:cNvPicPr/>
                  <p:nvPr/>
                </p:nvPicPr>
                <p:blipFill>
                  <a:blip r:embed="rId18"/>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8" name="Ink 127">
                    <a:extLst>
                      <a:ext uri="{FF2B5EF4-FFF2-40B4-BE49-F238E27FC236}">
                        <a16:creationId xmlns:a16="http://schemas.microsoft.com/office/drawing/2014/main" id="{C56E5C67-8C0B-40C3-BEB3-618F1E066FB6}"/>
                      </a:ext>
                    </a:extLst>
                  </p14:cNvPr>
                  <p14:cNvContentPartPr/>
                  <p14:nvPr/>
                </p14:nvContentPartPr>
                <p14:xfrm>
                  <a:off x="4212870" y="4701645"/>
                  <a:ext cx="3960" cy="42480"/>
                </p14:xfrm>
              </p:contentPart>
            </mc:Choice>
            <mc:Fallback xmlns="">
              <p:pic>
                <p:nvPicPr>
                  <p:cNvPr id="128" name="Ink 127">
                    <a:extLst>
                      <a:ext uri="{FF2B5EF4-FFF2-40B4-BE49-F238E27FC236}">
                        <a16:creationId xmlns:a16="http://schemas.microsoft.com/office/drawing/2014/main" id="{C56E5C67-8C0B-40C3-BEB3-618F1E066FB6}"/>
                      </a:ext>
                    </a:extLst>
                  </p:cNvPr>
                  <p:cNvPicPr/>
                  <p:nvPr/>
                </p:nvPicPr>
                <p:blipFill>
                  <a:blip r:embed="rId20"/>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30" name="Ink 129">
                  <a:extLst>
                    <a:ext uri="{FF2B5EF4-FFF2-40B4-BE49-F238E27FC236}">
                      <a16:creationId xmlns:a16="http://schemas.microsoft.com/office/drawing/2014/main" id="{38914C43-4F53-46B7-B0CC-C999AD81C800}"/>
                    </a:ext>
                  </a:extLst>
                </p14:cNvPr>
                <p14:cNvContentPartPr/>
                <p14:nvPr/>
              </p14:nvContentPartPr>
              <p14:xfrm>
                <a:off x="3620310" y="4951125"/>
                <a:ext cx="228240" cy="149040"/>
              </p14:xfrm>
            </p:contentPart>
          </mc:Choice>
          <mc:Fallback xmlns="">
            <p:pic>
              <p:nvPicPr>
                <p:cNvPr id="130" name="Ink 129">
                  <a:extLst>
                    <a:ext uri="{FF2B5EF4-FFF2-40B4-BE49-F238E27FC236}">
                      <a16:creationId xmlns:a16="http://schemas.microsoft.com/office/drawing/2014/main" id="{38914C43-4F53-46B7-B0CC-C999AD81C800}"/>
                    </a:ext>
                  </a:extLst>
                </p:cNvPr>
                <p:cNvPicPr/>
                <p:nvPr/>
              </p:nvPicPr>
              <p:blipFill>
                <a:blip r:embed="rId22"/>
                <a:stretch>
                  <a:fillRect/>
                </a:stretch>
              </p:blipFill>
              <p:spPr>
                <a:xfrm>
                  <a:off x="3611670" y="4942485"/>
                  <a:ext cx="245880" cy="166680"/>
                </a:xfrm>
                <a:prstGeom prst="rect">
                  <a:avLst/>
                </a:prstGeom>
              </p:spPr>
            </p:pic>
          </mc:Fallback>
        </mc:AlternateContent>
        <p:grpSp>
          <p:nvGrpSpPr>
            <p:cNvPr id="131" name="Group 130">
              <a:extLst>
                <a:ext uri="{FF2B5EF4-FFF2-40B4-BE49-F238E27FC236}">
                  <a16:creationId xmlns:a16="http://schemas.microsoft.com/office/drawing/2014/main" id="{92F5D942-BE0D-4B34-A99D-C977861421FE}"/>
                </a:ext>
              </a:extLst>
            </p:cNvPr>
            <p:cNvGrpSpPr/>
            <p:nvPr/>
          </p:nvGrpSpPr>
          <p:grpSpPr>
            <a:xfrm>
              <a:off x="3600664" y="4871635"/>
              <a:ext cx="372012" cy="457059"/>
              <a:chOff x="3112790" y="3826845"/>
              <a:chExt cx="372012" cy="457059"/>
            </a:xfrm>
          </p:grpSpPr>
          <p:grpSp>
            <p:nvGrpSpPr>
              <p:cNvPr id="119" name="Group 118">
                <a:extLst>
                  <a:ext uri="{FF2B5EF4-FFF2-40B4-BE49-F238E27FC236}">
                    <a16:creationId xmlns:a16="http://schemas.microsoft.com/office/drawing/2014/main" id="{BB8789D3-D468-4911-9304-742F04E3ACB5}"/>
                  </a:ext>
                </a:extLst>
              </p:cNvPr>
              <p:cNvGrpSpPr/>
              <p:nvPr/>
            </p:nvGrpSpPr>
            <p:grpSpPr>
              <a:xfrm>
                <a:off x="3112790" y="3837627"/>
                <a:ext cx="372012" cy="446277"/>
                <a:chOff x="1972923" y="4000995"/>
                <a:chExt cx="372012" cy="446277"/>
              </a:xfrm>
            </p:grpSpPr>
            <p:pic>
              <p:nvPicPr>
                <p:cNvPr id="95" name="Picture 94" descr="A picture containing indoor, hanging, computer, table&#10;&#10;Description automatically generated">
                  <a:extLst>
                    <a:ext uri="{FF2B5EF4-FFF2-40B4-BE49-F238E27FC236}">
                      <a16:creationId xmlns:a16="http://schemas.microsoft.com/office/drawing/2014/main" id="{B46392DB-6BB7-49E3-AD5B-4B1931CDE0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14" name="Group 113">
                  <a:extLst>
                    <a:ext uri="{FF2B5EF4-FFF2-40B4-BE49-F238E27FC236}">
                      <a16:creationId xmlns:a16="http://schemas.microsoft.com/office/drawing/2014/main" id="{A8EE6035-42D5-4ED9-B5CF-AEC4019AF5E6}"/>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23">
                    <p14:nvContentPartPr>
                      <p14:cNvPr id="97" name="Ink 96">
                        <a:extLst>
                          <a:ext uri="{FF2B5EF4-FFF2-40B4-BE49-F238E27FC236}">
                            <a16:creationId xmlns:a16="http://schemas.microsoft.com/office/drawing/2014/main" id="{72510725-4DE1-4F31-A014-C8F128B8DD06}"/>
                          </a:ext>
                        </a:extLst>
                      </p14:cNvPr>
                      <p14:cNvContentPartPr/>
                      <p14:nvPr/>
                    </p14:nvContentPartPr>
                    <p14:xfrm>
                      <a:off x="2196510" y="4032045"/>
                      <a:ext cx="23040" cy="24840"/>
                    </p14:xfrm>
                  </p:contentPart>
                </mc:Choice>
                <mc:Fallback xmlns="">
                  <p:pic>
                    <p:nvPicPr>
                      <p:cNvPr id="97" name="Ink 96">
                        <a:extLst>
                          <a:ext uri="{FF2B5EF4-FFF2-40B4-BE49-F238E27FC236}">
                            <a16:creationId xmlns:a16="http://schemas.microsoft.com/office/drawing/2014/main" id="{72510725-4DE1-4F31-A014-C8F128B8DD06}"/>
                          </a:ext>
                        </a:extLst>
                      </p:cNvPr>
                      <p:cNvPicPr/>
                      <p:nvPr/>
                    </p:nvPicPr>
                    <p:blipFill>
                      <a:blip r:embed="rId24"/>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8" name="Ink 97">
                        <a:extLst>
                          <a:ext uri="{FF2B5EF4-FFF2-40B4-BE49-F238E27FC236}">
                            <a16:creationId xmlns:a16="http://schemas.microsoft.com/office/drawing/2014/main" id="{0F9AEB5E-48B1-4AAD-8301-3C44F76538B8}"/>
                          </a:ext>
                        </a:extLst>
                      </p14:cNvPr>
                      <p14:cNvContentPartPr/>
                      <p14:nvPr/>
                    </p14:nvContentPartPr>
                    <p14:xfrm>
                      <a:off x="2183910" y="4066965"/>
                      <a:ext cx="360" cy="360"/>
                    </p14:xfrm>
                  </p:contentPart>
                </mc:Choice>
                <mc:Fallback xmlns="">
                  <p:pic>
                    <p:nvPicPr>
                      <p:cNvPr id="98" name="Ink 97">
                        <a:extLst>
                          <a:ext uri="{FF2B5EF4-FFF2-40B4-BE49-F238E27FC236}">
                            <a16:creationId xmlns:a16="http://schemas.microsoft.com/office/drawing/2014/main" id="{0F9AEB5E-48B1-4AAD-8301-3C44F76538B8}"/>
                          </a:ext>
                        </a:extLst>
                      </p:cNvPr>
                      <p:cNvPicPr/>
                      <p:nvPr/>
                    </p:nvPicPr>
                    <p:blipFill>
                      <a:blip r:embed="rId26"/>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0" name="Ink 99">
                        <a:extLst>
                          <a:ext uri="{FF2B5EF4-FFF2-40B4-BE49-F238E27FC236}">
                            <a16:creationId xmlns:a16="http://schemas.microsoft.com/office/drawing/2014/main" id="{C98D69F2-642B-43A3-883E-3406CEFAD6D6}"/>
                          </a:ext>
                        </a:extLst>
                      </p14:cNvPr>
                      <p14:cNvContentPartPr/>
                      <p14:nvPr/>
                    </p14:nvContentPartPr>
                    <p14:xfrm>
                      <a:off x="2181030" y="4054365"/>
                      <a:ext cx="360" cy="360"/>
                    </p14:xfrm>
                  </p:contentPart>
                </mc:Choice>
                <mc:Fallback xmlns="">
                  <p:pic>
                    <p:nvPicPr>
                      <p:cNvPr id="100" name="Ink 99">
                        <a:extLst>
                          <a:ext uri="{FF2B5EF4-FFF2-40B4-BE49-F238E27FC236}">
                            <a16:creationId xmlns:a16="http://schemas.microsoft.com/office/drawing/2014/main" id="{C98D69F2-642B-43A3-883E-3406CEFAD6D6}"/>
                          </a:ext>
                        </a:extLst>
                      </p:cNvPr>
                      <p:cNvPicPr/>
                      <p:nvPr/>
                    </p:nvPicPr>
                    <p:blipFill>
                      <a:blip r:embed="rId26"/>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1" name="Ink 100">
                        <a:extLst>
                          <a:ext uri="{FF2B5EF4-FFF2-40B4-BE49-F238E27FC236}">
                            <a16:creationId xmlns:a16="http://schemas.microsoft.com/office/drawing/2014/main" id="{B55A44A6-9BB9-462B-851D-FFB0D5E42B43}"/>
                          </a:ext>
                        </a:extLst>
                      </p14:cNvPr>
                      <p14:cNvContentPartPr/>
                      <p14:nvPr/>
                    </p14:nvContentPartPr>
                    <p14:xfrm>
                      <a:off x="2181030" y="4054365"/>
                      <a:ext cx="360" cy="360"/>
                    </p14:xfrm>
                  </p:contentPart>
                </mc:Choice>
                <mc:Fallback xmlns="">
                  <p:pic>
                    <p:nvPicPr>
                      <p:cNvPr id="101" name="Ink 100">
                        <a:extLst>
                          <a:ext uri="{FF2B5EF4-FFF2-40B4-BE49-F238E27FC236}">
                            <a16:creationId xmlns:a16="http://schemas.microsoft.com/office/drawing/2014/main" id="{B55A44A6-9BB9-462B-851D-FFB0D5E42B43}"/>
                          </a:ext>
                        </a:extLst>
                      </p:cNvPr>
                      <p:cNvPicPr/>
                      <p:nvPr/>
                    </p:nvPicPr>
                    <p:blipFill>
                      <a:blip r:embed="rId26"/>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2" name="Ink 101">
                        <a:extLst>
                          <a:ext uri="{FF2B5EF4-FFF2-40B4-BE49-F238E27FC236}">
                            <a16:creationId xmlns:a16="http://schemas.microsoft.com/office/drawing/2014/main" id="{85167406-FC11-4B21-93C3-4569158767CC}"/>
                          </a:ext>
                        </a:extLst>
                      </p14:cNvPr>
                      <p14:cNvContentPartPr/>
                      <p14:nvPr/>
                    </p14:nvContentPartPr>
                    <p14:xfrm>
                      <a:off x="2183910" y="4047885"/>
                      <a:ext cx="360" cy="360"/>
                    </p14:xfrm>
                  </p:contentPart>
                </mc:Choice>
                <mc:Fallback xmlns="">
                  <p:pic>
                    <p:nvPicPr>
                      <p:cNvPr id="102" name="Ink 101">
                        <a:extLst>
                          <a:ext uri="{FF2B5EF4-FFF2-40B4-BE49-F238E27FC236}">
                            <a16:creationId xmlns:a16="http://schemas.microsoft.com/office/drawing/2014/main" id="{85167406-FC11-4B21-93C3-4569158767CC}"/>
                          </a:ext>
                        </a:extLst>
                      </p:cNvPr>
                      <p:cNvPicPr/>
                      <p:nvPr/>
                    </p:nvPicPr>
                    <p:blipFill>
                      <a:blip r:embed="rId26"/>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4" name="Ink 103">
                        <a:extLst>
                          <a:ext uri="{FF2B5EF4-FFF2-40B4-BE49-F238E27FC236}">
                            <a16:creationId xmlns:a16="http://schemas.microsoft.com/office/drawing/2014/main" id="{F9C47A29-29FA-4A8A-BFE4-0A2E0D24575F}"/>
                          </a:ext>
                        </a:extLst>
                      </p14:cNvPr>
                      <p14:cNvContentPartPr/>
                      <p14:nvPr/>
                    </p14:nvContentPartPr>
                    <p14:xfrm>
                      <a:off x="2196870" y="4063725"/>
                      <a:ext cx="360" cy="360"/>
                    </p14:xfrm>
                  </p:contentPart>
                </mc:Choice>
                <mc:Fallback xmlns="">
                  <p:pic>
                    <p:nvPicPr>
                      <p:cNvPr id="104" name="Ink 103">
                        <a:extLst>
                          <a:ext uri="{FF2B5EF4-FFF2-40B4-BE49-F238E27FC236}">
                            <a16:creationId xmlns:a16="http://schemas.microsoft.com/office/drawing/2014/main" id="{F9C47A29-29FA-4A8A-BFE4-0A2E0D24575F}"/>
                          </a:ext>
                        </a:extLst>
                      </p:cNvPr>
                      <p:cNvPicPr/>
                      <p:nvPr/>
                    </p:nvPicPr>
                    <p:blipFill>
                      <a:blip r:embed="rId26"/>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6" name="Ink 105">
                        <a:extLst>
                          <a:ext uri="{FF2B5EF4-FFF2-40B4-BE49-F238E27FC236}">
                            <a16:creationId xmlns:a16="http://schemas.microsoft.com/office/drawing/2014/main" id="{A0E0561D-C9E3-49BF-97B0-DA997983A42D}"/>
                          </a:ext>
                        </a:extLst>
                      </p14:cNvPr>
                      <p14:cNvContentPartPr/>
                      <p14:nvPr/>
                    </p14:nvContentPartPr>
                    <p14:xfrm>
                      <a:off x="2181030" y="4066965"/>
                      <a:ext cx="360" cy="360"/>
                    </p14:xfrm>
                  </p:contentPart>
                </mc:Choice>
                <mc:Fallback xmlns="">
                  <p:pic>
                    <p:nvPicPr>
                      <p:cNvPr id="106" name="Ink 105">
                        <a:extLst>
                          <a:ext uri="{FF2B5EF4-FFF2-40B4-BE49-F238E27FC236}">
                            <a16:creationId xmlns:a16="http://schemas.microsoft.com/office/drawing/2014/main" id="{A0E0561D-C9E3-49BF-97B0-DA997983A42D}"/>
                          </a:ext>
                        </a:extLst>
                      </p:cNvPr>
                      <p:cNvPicPr/>
                      <p:nvPr/>
                    </p:nvPicPr>
                    <p:blipFill>
                      <a:blip r:embed="rId26"/>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7" name="Ink 106">
                        <a:extLst>
                          <a:ext uri="{FF2B5EF4-FFF2-40B4-BE49-F238E27FC236}">
                            <a16:creationId xmlns:a16="http://schemas.microsoft.com/office/drawing/2014/main" id="{0FFC1A7C-1E73-4357-A957-89339D8552B7}"/>
                          </a:ext>
                        </a:extLst>
                      </p14:cNvPr>
                      <p14:cNvContentPartPr/>
                      <p14:nvPr/>
                    </p14:nvContentPartPr>
                    <p14:xfrm>
                      <a:off x="2183910" y="4073085"/>
                      <a:ext cx="360" cy="360"/>
                    </p14:xfrm>
                  </p:contentPart>
                </mc:Choice>
                <mc:Fallback xmlns="">
                  <p:pic>
                    <p:nvPicPr>
                      <p:cNvPr id="107" name="Ink 106">
                        <a:extLst>
                          <a:ext uri="{FF2B5EF4-FFF2-40B4-BE49-F238E27FC236}">
                            <a16:creationId xmlns:a16="http://schemas.microsoft.com/office/drawing/2014/main" id="{0FFC1A7C-1E73-4357-A957-89339D8552B7}"/>
                          </a:ext>
                        </a:extLst>
                      </p:cNvPr>
                      <p:cNvPicPr/>
                      <p:nvPr/>
                    </p:nvPicPr>
                    <p:blipFill>
                      <a:blip r:embed="rId26"/>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9" name="Ink 108">
                        <a:extLst>
                          <a:ext uri="{FF2B5EF4-FFF2-40B4-BE49-F238E27FC236}">
                            <a16:creationId xmlns:a16="http://schemas.microsoft.com/office/drawing/2014/main" id="{888ECDC9-B5FC-4168-9C4E-97395DA4B59E}"/>
                          </a:ext>
                        </a:extLst>
                      </p14:cNvPr>
                      <p14:cNvContentPartPr/>
                      <p14:nvPr/>
                    </p14:nvContentPartPr>
                    <p14:xfrm>
                      <a:off x="2193630" y="4073085"/>
                      <a:ext cx="360" cy="360"/>
                    </p14:xfrm>
                  </p:contentPart>
                </mc:Choice>
                <mc:Fallback xmlns="">
                  <p:pic>
                    <p:nvPicPr>
                      <p:cNvPr id="109" name="Ink 108">
                        <a:extLst>
                          <a:ext uri="{FF2B5EF4-FFF2-40B4-BE49-F238E27FC236}">
                            <a16:creationId xmlns:a16="http://schemas.microsoft.com/office/drawing/2014/main" id="{888ECDC9-B5FC-4168-9C4E-97395DA4B59E}"/>
                          </a:ext>
                        </a:extLst>
                      </p:cNvPr>
                      <p:cNvPicPr/>
                      <p:nvPr/>
                    </p:nvPicPr>
                    <p:blipFill>
                      <a:blip r:embed="rId26"/>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1" name="Ink 110">
                        <a:extLst>
                          <a:ext uri="{FF2B5EF4-FFF2-40B4-BE49-F238E27FC236}">
                            <a16:creationId xmlns:a16="http://schemas.microsoft.com/office/drawing/2014/main" id="{4BCC4D91-5EC6-4CD6-8FE4-AEDDE97C9F96}"/>
                          </a:ext>
                        </a:extLst>
                      </p14:cNvPr>
                      <p14:cNvContentPartPr/>
                      <p14:nvPr/>
                    </p14:nvContentPartPr>
                    <p14:xfrm>
                      <a:off x="2183910" y="4079565"/>
                      <a:ext cx="360" cy="360"/>
                    </p14:xfrm>
                  </p:contentPart>
                </mc:Choice>
                <mc:Fallback xmlns="">
                  <p:pic>
                    <p:nvPicPr>
                      <p:cNvPr id="111" name="Ink 110">
                        <a:extLst>
                          <a:ext uri="{FF2B5EF4-FFF2-40B4-BE49-F238E27FC236}">
                            <a16:creationId xmlns:a16="http://schemas.microsoft.com/office/drawing/2014/main" id="{4BCC4D91-5EC6-4CD6-8FE4-AEDDE97C9F96}"/>
                          </a:ext>
                        </a:extLst>
                      </p:cNvPr>
                      <p:cNvPicPr/>
                      <p:nvPr/>
                    </p:nvPicPr>
                    <p:blipFill>
                      <a:blip r:embed="rId26"/>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3" name="Ink 112">
                        <a:extLst>
                          <a:ext uri="{FF2B5EF4-FFF2-40B4-BE49-F238E27FC236}">
                            <a16:creationId xmlns:a16="http://schemas.microsoft.com/office/drawing/2014/main" id="{1F25A5C7-139A-4F95-9C5F-A100C329C92D}"/>
                          </a:ext>
                        </a:extLst>
                      </p14:cNvPr>
                      <p14:cNvContentPartPr/>
                      <p14:nvPr/>
                    </p14:nvContentPartPr>
                    <p14:xfrm>
                      <a:off x="2181030" y="4082805"/>
                      <a:ext cx="360" cy="360"/>
                    </p14:xfrm>
                  </p:contentPart>
                </mc:Choice>
                <mc:Fallback xmlns="">
                  <p:pic>
                    <p:nvPicPr>
                      <p:cNvPr id="113" name="Ink 112">
                        <a:extLst>
                          <a:ext uri="{FF2B5EF4-FFF2-40B4-BE49-F238E27FC236}">
                            <a16:creationId xmlns:a16="http://schemas.microsoft.com/office/drawing/2014/main" id="{1F25A5C7-139A-4F95-9C5F-A100C329C92D}"/>
                          </a:ext>
                        </a:extLst>
                      </p:cNvPr>
                      <p:cNvPicPr/>
                      <p:nvPr/>
                    </p:nvPicPr>
                    <p:blipFill>
                      <a:blip r:embed="rId26"/>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36">
                <p14:nvContentPartPr>
                  <p14:cNvPr id="120" name="Ink 119">
                    <a:extLst>
                      <a:ext uri="{FF2B5EF4-FFF2-40B4-BE49-F238E27FC236}">
                        <a16:creationId xmlns:a16="http://schemas.microsoft.com/office/drawing/2014/main" id="{18053C4D-62EB-4E1B-A2B8-CB3A971A33D0}"/>
                      </a:ext>
                    </a:extLst>
                  </p14:cNvPr>
                  <p14:cNvContentPartPr/>
                  <p14:nvPr/>
                </p14:nvContentPartPr>
                <p14:xfrm>
                  <a:off x="3321870" y="3826845"/>
                  <a:ext cx="51120" cy="40320"/>
                </p14:xfrm>
              </p:contentPart>
            </mc:Choice>
            <mc:Fallback xmlns="">
              <p:pic>
                <p:nvPicPr>
                  <p:cNvPr id="120" name="Ink 119">
                    <a:extLst>
                      <a:ext uri="{FF2B5EF4-FFF2-40B4-BE49-F238E27FC236}">
                        <a16:creationId xmlns:a16="http://schemas.microsoft.com/office/drawing/2014/main" id="{18053C4D-62EB-4E1B-A2B8-CB3A971A33D0}"/>
                      </a:ext>
                    </a:extLst>
                  </p:cNvPr>
                  <p:cNvPicPr/>
                  <p:nvPr/>
                </p:nvPicPr>
                <p:blipFill>
                  <a:blip r:embed="rId37"/>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1" name="Ink 120">
                    <a:extLst>
                      <a:ext uri="{FF2B5EF4-FFF2-40B4-BE49-F238E27FC236}">
                        <a16:creationId xmlns:a16="http://schemas.microsoft.com/office/drawing/2014/main" id="{0C7710C0-DF52-44AE-9A0D-33237941D693}"/>
                      </a:ext>
                    </a:extLst>
                  </p14:cNvPr>
                  <p14:cNvContentPartPr/>
                  <p14:nvPr/>
                </p14:nvContentPartPr>
                <p14:xfrm>
                  <a:off x="3324030" y="3847005"/>
                  <a:ext cx="52560" cy="33120"/>
                </p14:xfrm>
              </p:contentPart>
            </mc:Choice>
            <mc:Fallback xmlns="">
              <p:pic>
                <p:nvPicPr>
                  <p:cNvPr id="121" name="Ink 120">
                    <a:extLst>
                      <a:ext uri="{FF2B5EF4-FFF2-40B4-BE49-F238E27FC236}">
                        <a16:creationId xmlns:a16="http://schemas.microsoft.com/office/drawing/2014/main" id="{0C7710C0-DF52-44AE-9A0D-33237941D693}"/>
                      </a:ext>
                    </a:extLst>
                  </p:cNvPr>
                  <p:cNvPicPr/>
                  <p:nvPr/>
                </p:nvPicPr>
                <p:blipFill>
                  <a:blip r:embed="rId39"/>
                  <a:stretch>
                    <a:fillRect/>
                  </a:stretch>
                </p:blipFill>
                <p:spPr>
                  <a:xfrm>
                    <a:off x="3315030" y="3838005"/>
                    <a:ext cx="70200" cy="50760"/>
                  </a:xfrm>
                  <a:prstGeom prst="rect">
                    <a:avLst/>
                  </a:prstGeom>
                </p:spPr>
              </p:pic>
            </mc:Fallback>
          </mc:AlternateContent>
        </p:grpSp>
        <p:pic>
          <p:nvPicPr>
            <p:cNvPr id="92" name="Picture 91" descr="A picture containing indoor, hanging, computer, table&#10;&#10;Description automatically generated">
              <a:extLst>
                <a:ext uri="{FF2B5EF4-FFF2-40B4-BE49-F238E27FC236}">
                  <a16:creationId xmlns:a16="http://schemas.microsoft.com/office/drawing/2014/main" id="{5A47E1DB-88FB-434B-8764-41E8D2B01A43}"/>
                </a:ext>
              </a:extLst>
            </p:cNvPr>
            <p:cNvPicPr>
              <a:picLocks noChangeAspect="1"/>
            </p:cNvPicPr>
            <p:nvPr/>
          </p:nvPicPr>
          <p:blipFill rotWithShape="1">
            <a:blip r:embed="rId40"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sp>
        <p:nvSpPr>
          <p:cNvPr id="133" name="TextBox 132">
            <a:extLst>
              <a:ext uri="{FF2B5EF4-FFF2-40B4-BE49-F238E27FC236}">
                <a16:creationId xmlns:a16="http://schemas.microsoft.com/office/drawing/2014/main" id="{AC213FDE-66F4-4260-B063-230E1F6577EF}"/>
              </a:ext>
            </a:extLst>
          </p:cNvPr>
          <p:cNvSpPr txBox="1"/>
          <p:nvPr/>
        </p:nvSpPr>
        <p:spPr>
          <a:xfrm>
            <a:off x="4797236" y="5247818"/>
            <a:ext cx="1857657" cy="276999"/>
          </a:xfrm>
          <a:prstGeom prst="rect">
            <a:avLst/>
          </a:prstGeom>
          <a:noFill/>
        </p:spPr>
        <p:txBody>
          <a:bodyPr wrap="square" rtlCol="0">
            <a:spAutoFit/>
          </a:bodyPr>
          <a:lstStyle/>
          <a:p>
            <a:pPr algn="ctr"/>
            <a:r>
              <a:rPr lang="en-US" sz="1200" b="1" dirty="0"/>
              <a:t>3-Phosphoglycerate</a:t>
            </a:r>
          </a:p>
        </p:txBody>
      </p:sp>
      <p:grpSp>
        <p:nvGrpSpPr>
          <p:cNvPr id="141" name="Group 140">
            <a:extLst>
              <a:ext uri="{FF2B5EF4-FFF2-40B4-BE49-F238E27FC236}">
                <a16:creationId xmlns:a16="http://schemas.microsoft.com/office/drawing/2014/main" id="{E5CA88B2-645E-4F3C-ADBD-349A9854C957}"/>
              </a:ext>
            </a:extLst>
          </p:cNvPr>
          <p:cNvGrpSpPr/>
          <p:nvPr/>
        </p:nvGrpSpPr>
        <p:grpSpPr>
          <a:xfrm>
            <a:off x="3453691" y="4276755"/>
            <a:ext cx="1057196" cy="962823"/>
            <a:chOff x="3049678" y="3704377"/>
            <a:chExt cx="1057196" cy="962823"/>
          </a:xfrm>
        </p:grpSpPr>
        <p:pic>
          <p:nvPicPr>
            <p:cNvPr id="136" name="Picture 135" descr="A picture containing indoor, hanging, computer, table&#10;&#10;Description automatically generated">
              <a:extLst>
                <a:ext uri="{FF2B5EF4-FFF2-40B4-BE49-F238E27FC236}">
                  <a16:creationId xmlns:a16="http://schemas.microsoft.com/office/drawing/2014/main" id="{0CE844D2-2C59-4854-A982-FAB257E0950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846" t="40886" r="65863" b="40846"/>
            <a:stretch/>
          </p:blipFill>
          <p:spPr>
            <a:xfrm>
              <a:off x="3215307" y="3859123"/>
              <a:ext cx="666630" cy="776062"/>
            </a:xfrm>
            <a:prstGeom prst="rect">
              <a:avLst/>
            </a:prstGeom>
          </p:spPr>
        </p:pic>
        <p:sp>
          <p:nvSpPr>
            <p:cNvPr id="137" name="Rectangle 136">
              <a:extLst>
                <a:ext uri="{FF2B5EF4-FFF2-40B4-BE49-F238E27FC236}">
                  <a16:creationId xmlns:a16="http://schemas.microsoft.com/office/drawing/2014/main" id="{E50FEC6E-17CD-4400-A3D2-1D81775DDBC1}"/>
                </a:ext>
              </a:extLst>
            </p:cNvPr>
            <p:cNvSpPr/>
            <p:nvPr/>
          </p:nvSpPr>
          <p:spPr>
            <a:xfrm rot="1543199">
              <a:off x="3609915" y="3794127"/>
              <a:ext cx="398803" cy="187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DD34CF1C-6CC6-4164-9EA5-586FE6CF7FA6}"/>
                </a:ext>
              </a:extLst>
            </p:cNvPr>
            <p:cNvSpPr/>
            <p:nvPr/>
          </p:nvSpPr>
          <p:spPr>
            <a:xfrm rot="1543199">
              <a:off x="3767313" y="445121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B302885-AD71-470D-8D02-13915C6377EB}"/>
                </a:ext>
              </a:extLst>
            </p:cNvPr>
            <p:cNvSpPr/>
            <p:nvPr/>
          </p:nvSpPr>
          <p:spPr>
            <a:xfrm rot="2812195">
              <a:off x="2987890" y="4247389"/>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1E8FDEF3-BEBD-48B0-A05F-85255B443BC3}"/>
                </a:ext>
              </a:extLst>
            </p:cNvPr>
            <p:cNvSpPr/>
            <p:nvPr/>
          </p:nvSpPr>
          <p:spPr>
            <a:xfrm rot="2812195">
              <a:off x="3000878" y="3766165"/>
              <a:ext cx="339561" cy="21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TextBox 141">
            <a:extLst>
              <a:ext uri="{FF2B5EF4-FFF2-40B4-BE49-F238E27FC236}">
                <a16:creationId xmlns:a16="http://schemas.microsoft.com/office/drawing/2014/main" id="{1D10FC2C-6D91-4033-9B23-548918C6C743}"/>
              </a:ext>
            </a:extLst>
          </p:cNvPr>
          <p:cNvSpPr txBox="1"/>
          <p:nvPr/>
        </p:nvSpPr>
        <p:spPr>
          <a:xfrm>
            <a:off x="3059525" y="5253966"/>
            <a:ext cx="1857657" cy="276999"/>
          </a:xfrm>
          <a:prstGeom prst="rect">
            <a:avLst/>
          </a:prstGeom>
          <a:noFill/>
        </p:spPr>
        <p:txBody>
          <a:bodyPr wrap="square" rtlCol="0">
            <a:spAutoFit/>
          </a:bodyPr>
          <a:lstStyle/>
          <a:p>
            <a:pPr algn="ctr"/>
            <a:r>
              <a:rPr lang="en-US" sz="1200" b="1" dirty="0"/>
              <a:t>2-Phosphoglycerate</a:t>
            </a:r>
          </a:p>
        </p:txBody>
      </p:sp>
      <p:sp>
        <p:nvSpPr>
          <p:cNvPr id="143" name="TextBox 142">
            <a:extLst>
              <a:ext uri="{FF2B5EF4-FFF2-40B4-BE49-F238E27FC236}">
                <a16:creationId xmlns:a16="http://schemas.microsoft.com/office/drawing/2014/main" id="{C8360A6B-BD85-413D-8054-4B42FED57284}"/>
              </a:ext>
            </a:extLst>
          </p:cNvPr>
          <p:cNvSpPr txBox="1"/>
          <p:nvPr/>
        </p:nvSpPr>
        <p:spPr>
          <a:xfrm>
            <a:off x="1453207" y="5208696"/>
            <a:ext cx="1857657" cy="461665"/>
          </a:xfrm>
          <a:prstGeom prst="rect">
            <a:avLst/>
          </a:prstGeom>
          <a:noFill/>
        </p:spPr>
        <p:txBody>
          <a:bodyPr wrap="square" rtlCol="0">
            <a:spAutoFit/>
          </a:bodyPr>
          <a:lstStyle/>
          <a:p>
            <a:pPr algn="ctr"/>
            <a:r>
              <a:rPr lang="en-US" sz="1200" b="1" dirty="0" err="1"/>
              <a:t>Phosphoenol</a:t>
            </a:r>
            <a:r>
              <a:rPr lang="en-US" sz="1200" b="1" dirty="0"/>
              <a:t>-</a:t>
            </a:r>
          </a:p>
          <a:p>
            <a:pPr algn="ctr"/>
            <a:r>
              <a:rPr lang="en-US" sz="1200" b="1" dirty="0"/>
              <a:t>Pyruvate</a:t>
            </a:r>
          </a:p>
        </p:txBody>
      </p:sp>
      <p:sp>
        <p:nvSpPr>
          <p:cNvPr id="144" name="TextBox 143">
            <a:extLst>
              <a:ext uri="{FF2B5EF4-FFF2-40B4-BE49-F238E27FC236}">
                <a16:creationId xmlns:a16="http://schemas.microsoft.com/office/drawing/2014/main" id="{A492B41E-44D1-42EC-9560-74E48BD69265}"/>
              </a:ext>
            </a:extLst>
          </p:cNvPr>
          <p:cNvSpPr txBox="1"/>
          <p:nvPr/>
        </p:nvSpPr>
        <p:spPr>
          <a:xfrm>
            <a:off x="204780" y="5220822"/>
            <a:ext cx="1093152" cy="276999"/>
          </a:xfrm>
          <a:prstGeom prst="rect">
            <a:avLst/>
          </a:prstGeom>
          <a:noFill/>
        </p:spPr>
        <p:txBody>
          <a:bodyPr wrap="square" rtlCol="0">
            <a:spAutoFit/>
          </a:bodyPr>
          <a:lstStyle/>
          <a:p>
            <a:pPr algn="ctr"/>
            <a:r>
              <a:rPr lang="en-US" sz="1200" b="1" dirty="0"/>
              <a:t>Pyruvate</a:t>
            </a:r>
          </a:p>
        </p:txBody>
      </p:sp>
      <p:pic>
        <p:nvPicPr>
          <p:cNvPr id="145" name="Picture 144" descr="A picture containing indoor, hanging, computer, table&#10;&#10;Description automatically generated">
            <a:extLst>
              <a:ext uri="{FF2B5EF4-FFF2-40B4-BE49-F238E27FC236}">
                <a16:creationId xmlns:a16="http://schemas.microsoft.com/office/drawing/2014/main" id="{C0791A1E-DF8F-4DFB-BDE9-BE930639CBB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736" t="38793" r="78508" b="52127"/>
          <a:stretch/>
        </p:blipFill>
        <p:spPr>
          <a:xfrm rot="20779097">
            <a:off x="2904283" y="4924406"/>
            <a:ext cx="434865" cy="385713"/>
          </a:xfrm>
          <a:prstGeom prst="rect">
            <a:avLst/>
          </a:prstGeom>
        </p:spPr>
      </p:pic>
      <p:cxnSp>
        <p:nvCxnSpPr>
          <p:cNvPr id="146" name="Straight Arrow Connector 145">
            <a:extLst>
              <a:ext uri="{FF2B5EF4-FFF2-40B4-BE49-F238E27FC236}">
                <a16:creationId xmlns:a16="http://schemas.microsoft.com/office/drawing/2014/main" id="{74BBEF85-984A-4C3E-9B6D-CDD89045BDFB}"/>
              </a:ext>
            </a:extLst>
          </p:cNvPr>
          <p:cNvCxnSpPr>
            <a:cxnSpLocks/>
          </p:cNvCxnSpPr>
          <p:nvPr/>
        </p:nvCxnSpPr>
        <p:spPr>
          <a:xfrm>
            <a:off x="4396001" y="486979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90BDD01-E2CA-42B9-A065-F9FD81401D0F}"/>
              </a:ext>
            </a:extLst>
          </p:cNvPr>
          <p:cNvSpPr txBox="1"/>
          <p:nvPr/>
        </p:nvSpPr>
        <p:spPr>
          <a:xfrm>
            <a:off x="4044168" y="4320590"/>
            <a:ext cx="1663342" cy="461665"/>
          </a:xfrm>
          <a:prstGeom prst="rect">
            <a:avLst/>
          </a:prstGeom>
          <a:noFill/>
        </p:spPr>
        <p:txBody>
          <a:bodyPr wrap="square" rtlCol="0">
            <a:spAutoFit/>
          </a:bodyPr>
          <a:lstStyle/>
          <a:p>
            <a:pPr algn="ctr"/>
            <a:r>
              <a:rPr lang="en-US" sz="1200" b="1" i="1" dirty="0">
                <a:solidFill>
                  <a:schemeClr val="accent1">
                    <a:lumMod val="50000"/>
                  </a:schemeClr>
                </a:solidFill>
              </a:rPr>
              <a:t>Phosphoglycerate Mutase</a:t>
            </a:r>
          </a:p>
        </p:txBody>
      </p:sp>
      <p:grpSp>
        <p:nvGrpSpPr>
          <p:cNvPr id="149" name="Group 148">
            <a:extLst>
              <a:ext uri="{FF2B5EF4-FFF2-40B4-BE49-F238E27FC236}">
                <a16:creationId xmlns:a16="http://schemas.microsoft.com/office/drawing/2014/main" id="{E06F168B-2A76-4466-9B65-D51A48DE3D02}"/>
              </a:ext>
            </a:extLst>
          </p:cNvPr>
          <p:cNvGrpSpPr/>
          <p:nvPr/>
        </p:nvGrpSpPr>
        <p:grpSpPr>
          <a:xfrm>
            <a:off x="6066595" y="4396137"/>
            <a:ext cx="1383136" cy="1388748"/>
            <a:chOff x="3259587" y="3939946"/>
            <a:chExt cx="1383136" cy="1388748"/>
          </a:xfrm>
        </p:grpSpPr>
        <p:pic>
          <p:nvPicPr>
            <p:cNvPr id="150" name="Picture 149" descr="A picture containing indoor, hanging, computer, table&#10;&#10;Description automatically generated">
              <a:extLst>
                <a:ext uri="{FF2B5EF4-FFF2-40B4-BE49-F238E27FC236}">
                  <a16:creationId xmlns:a16="http://schemas.microsoft.com/office/drawing/2014/main" id="{FD5A8C24-B300-48DE-8D5D-298510D8A95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942" t="20081" r="52934" b="67169"/>
            <a:stretch/>
          </p:blipFill>
          <p:spPr>
            <a:xfrm flipH="1">
              <a:off x="3504951" y="4588862"/>
              <a:ext cx="925759" cy="541641"/>
            </a:xfrm>
            <a:prstGeom prst="rect">
              <a:avLst/>
            </a:prstGeom>
          </p:spPr>
        </p:pic>
        <p:sp>
          <p:nvSpPr>
            <p:cNvPr id="151" name="Rectangle 150">
              <a:extLst>
                <a:ext uri="{FF2B5EF4-FFF2-40B4-BE49-F238E27FC236}">
                  <a16:creationId xmlns:a16="http://schemas.microsoft.com/office/drawing/2014/main" id="{CFC6C706-042F-49F6-A7A0-428F8176F074}"/>
                </a:ext>
              </a:extLst>
            </p:cNvPr>
            <p:cNvSpPr/>
            <p:nvPr/>
          </p:nvSpPr>
          <p:spPr>
            <a:xfrm rot="19232170">
              <a:off x="3471073" y="4413936"/>
              <a:ext cx="346450" cy="282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128B457A-CB20-4016-9718-081351A50B33}"/>
                </a:ext>
              </a:extLst>
            </p:cNvPr>
            <p:cNvSpPr txBox="1"/>
            <p:nvPr/>
          </p:nvSpPr>
          <p:spPr>
            <a:xfrm>
              <a:off x="3259587" y="3939946"/>
              <a:ext cx="1383136" cy="630942"/>
            </a:xfrm>
            <a:prstGeom prst="rect">
              <a:avLst/>
            </a:prstGeom>
            <a:noFill/>
          </p:spPr>
          <p:txBody>
            <a:bodyPr wrap="square" rtlCol="0">
              <a:spAutoFit/>
            </a:bodyPr>
            <a:lstStyle/>
            <a:p>
              <a:pPr algn="ctr"/>
              <a:r>
                <a:rPr lang="en-US" sz="1200" b="1" i="1" dirty="0">
                  <a:solidFill>
                    <a:schemeClr val="accent1">
                      <a:lumMod val="50000"/>
                    </a:schemeClr>
                  </a:solidFill>
                </a:rPr>
                <a:t>Phosphoglycerate 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cxnSp>
          <p:nvCxnSpPr>
            <p:cNvPr id="153" name="Straight Arrow Connector 152">
              <a:extLst>
                <a:ext uri="{FF2B5EF4-FFF2-40B4-BE49-F238E27FC236}">
                  <a16:creationId xmlns:a16="http://schemas.microsoft.com/office/drawing/2014/main" id="{226BFFA2-E443-4A9A-B6C8-ACC559C8609B}"/>
                </a:ext>
              </a:extLst>
            </p:cNvPr>
            <p:cNvCxnSpPr>
              <a:cxnSpLocks/>
            </p:cNvCxnSpPr>
            <p:nvPr/>
          </p:nvCxnSpPr>
          <p:spPr>
            <a:xfrm flipH="1" flipV="1">
              <a:off x="3400510" y="4565615"/>
              <a:ext cx="1094887" cy="5813"/>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88BBDD3A-0EA7-4849-9844-5FEA126D0C6D}"/>
                </a:ext>
              </a:extLst>
            </p:cNvPr>
            <p:cNvSpPr/>
            <p:nvPr/>
          </p:nvSpPr>
          <p:spPr>
            <a:xfrm>
              <a:off x="4000893" y="4742261"/>
              <a:ext cx="413330" cy="329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a:extLst>
                <a:ext uri="{FF2B5EF4-FFF2-40B4-BE49-F238E27FC236}">
                  <a16:creationId xmlns:a16="http://schemas.microsoft.com/office/drawing/2014/main" id="{9EA8141E-5E09-4320-8661-C2B8580B232B}"/>
                </a:ext>
              </a:extLst>
            </p:cNvPr>
            <p:cNvGrpSpPr/>
            <p:nvPr/>
          </p:nvGrpSpPr>
          <p:grpSpPr>
            <a:xfrm>
              <a:off x="4114590" y="4721085"/>
              <a:ext cx="12240" cy="31680"/>
              <a:chOff x="4114590" y="4721085"/>
              <a:chExt cx="12240" cy="31680"/>
            </a:xfrm>
          </p:grpSpPr>
          <mc:AlternateContent xmlns:mc="http://schemas.openxmlformats.org/markup-compatibility/2006" xmlns:p14="http://schemas.microsoft.com/office/powerpoint/2010/main">
            <mc:Choice Requires="p14">
              <p:contentPart p14:bwMode="auto" r:id="rId41">
                <p14:nvContentPartPr>
                  <p14:cNvPr id="180" name="Ink 179">
                    <a:extLst>
                      <a:ext uri="{FF2B5EF4-FFF2-40B4-BE49-F238E27FC236}">
                        <a16:creationId xmlns:a16="http://schemas.microsoft.com/office/drawing/2014/main" id="{422CD5AE-D7A4-4A50-ACD4-6278A2576104}"/>
                      </a:ext>
                    </a:extLst>
                  </p14:cNvPr>
                  <p14:cNvContentPartPr/>
                  <p14:nvPr/>
                </p14:nvContentPartPr>
                <p14:xfrm>
                  <a:off x="4114590" y="4721085"/>
                  <a:ext cx="4680" cy="31680"/>
                </p14:xfrm>
              </p:contentPart>
            </mc:Choice>
            <mc:Fallback xmlns="">
              <p:pic>
                <p:nvPicPr>
                  <p:cNvPr id="180" name="Ink 179">
                    <a:extLst>
                      <a:ext uri="{FF2B5EF4-FFF2-40B4-BE49-F238E27FC236}">
                        <a16:creationId xmlns:a16="http://schemas.microsoft.com/office/drawing/2014/main" id="{422CD5AE-D7A4-4A50-ACD4-6278A2576104}"/>
                      </a:ext>
                    </a:extLst>
                  </p:cNvPr>
                  <p:cNvPicPr/>
                  <p:nvPr/>
                </p:nvPicPr>
                <p:blipFill>
                  <a:blip r:embed="rId10"/>
                  <a:stretch>
                    <a:fillRect/>
                  </a:stretch>
                </p:blipFill>
                <p:spPr>
                  <a:xfrm>
                    <a:off x="4105590" y="4712085"/>
                    <a:ext cx="22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1" name="Ink 180">
                    <a:extLst>
                      <a:ext uri="{FF2B5EF4-FFF2-40B4-BE49-F238E27FC236}">
                        <a16:creationId xmlns:a16="http://schemas.microsoft.com/office/drawing/2014/main" id="{CAF5ADDB-0A11-45ED-9DB3-65AD5E76FCB8}"/>
                      </a:ext>
                    </a:extLst>
                  </p14:cNvPr>
                  <p14:cNvContentPartPr/>
                  <p14:nvPr/>
                </p14:nvContentPartPr>
                <p14:xfrm>
                  <a:off x="4117830" y="4721085"/>
                  <a:ext cx="9000" cy="9000"/>
                </p14:xfrm>
              </p:contentPart>
            </mc:Choice>
            <mc:Fallback xmlns="">
              <p:pic>
                <p:nvPicPr>
                  <p:cNvPr id="181" name="Ink 180">
                    <a:extLst>
                      <a:ext uri="{FF2B5EF4-FFF2-40B4-BE49-F238E27FC236}">
                        <a16:creationId xmlns:a16="http://schemas.microsoft.com/office/drawing/2014/main" id="{CAF5ADDB-0A11-45ED-9DB3-65AD5E76FCB8}"/>
                      </a:ext>
                    </a:extLst>
                  </p:cNvPr>
                  <p:cNvPicPr/>
                  <p:nvPr/>
                </p:nvPicPr>
                <p:blipFill>
                  <a:blip r:embed="rId12"/>
                  <a:stretch>
                    <a:fillRect/>
                  </a:stretch>
                </p:blipFill>
                <p:spPr>
                  <a:xfrm>
                    <a:off x="4108830" y="4712085"/>
                    <a:ext cx="26640" cy="26640"/>
                  </a:xfrm>
                  <a:prstGeom prst="rect">
                    <a:avLst/>
                  </a:prstGeom>
                </p:spPr>
              </p:pic>
            </mc:Fallback>
          </mc:AlternateContent>
        </p:grpSp>
        <p:grpSp>
          <p:nvGrpSpPr>
            <p:cNvPr id="156" name="Group 155">
              <a:extLst>
                <a:ext uri="{FF2B5EF4-FFF2-40B4-BE49-F238E27FC236}">
                  <a16:creationId xmlns:a16="http://schemas.microsoft.com/office/drawing/2014/main" id="{EDA992F8-EBEB-440E-970D-0F1CDAD77744}"/>
                </a:ext>
              </a:extLst>
            </p:cNvPr>
            <p:cNvGrpSpPr/>
            <p:nvPr/>
          </p:nvGrpSpPr>
          <p:grpSpPr>
            <a:xfrm>
              <a:off x="4206750" y="4682925"/>
              <a:ext cx="32040" cy="83880"/>
              <a:chOff x="4206750" y="4682925"/>
              <a:chExt cx="32040" cy="83880"/>
            </a:xfrm>
          </p:grpSpPr>
          <mc:AlternateContent xmlns:mc="http://schemas.openxmlformats.org/markup-compatibility/2006" xmlns:p14="http://schemas.microsoft.com/office/powerpoint/2010/main">
            <mc:Choice Requires="p14">
              <p:contentPart p14:bwMode="auto" r:id="rId43">
                <p14:nvContentPartPr>
                  <p14:cNvPr id="176" name="Ink 175">
                    <a:extLst>
                      <a:ext uri="{FF2B5EF4-FFF2-40B4-BE49-F238E27FC236}">
                        <a16:creationId xmlns:a16="http://schemas.microsoft.com/office/drawing/2014/main" id="{144618D1-22A8-40DD-A0AC-64E816439345}"/>
                      </a:ext>
                    </a:extLst>
                  </p14:cNvPr>
                  <p14:cNvContentPartPr/>
                  <p14:nvPr/>
                </p14:nvContentPartPr>
                <p14:xfrm>
                  <a:off x="4206750" y="4705245"/>
                  <a:ext cx="360" cy="60480"/>
                </p14:xfrm>
              </p:contentPart>
            </mc:Choice>
            <mc:Fallback xmlns="">
              <p:pic>
                <p:nvPicPr>
                  <p:cNvPr id="176" name="Ink 175">
                    <a:extLst>
                      <a:ext uri="{FF2B5EF4-FFF2-40B4-BE49-F238E27FC236}">
                        <a16:creationId xmlns:a16="http://schemas.microsoft.com/office/drawing/2014/main" id="{144618D1-22A8-40DD-A0AC-64E816439345}"/>
                      </a:ext>
                    </a:extLst>
                  </p:cNvPr>
                  <p:cNvPicPr/>
                  <p:nvPr/>
                </p:nvPicPr>
                <p:blipFill>
                  <a:blip r:embed="rId14"/>
                  <a:stretch>
                    <a:fillRect/>
                  </a:stretch>
                </p:blipFill>
                <p:spPr>
                  <a:xfrm>
                    <a:off x="4197750" y="4696245"/>
                    <a:ext cx="18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7" name="Ink 176">
                    <a:extLst>
                      <a:ext uri="{FF2B5EF4-FFF2-40B4-BE49-F238E27FC236}">
                        <a16:creationId xmlns:a16="http://schemas.microsoft.com/office/drawing/2014/main" id="{51C301F3-1095-4AAA-9615-135400BB6006}"/>
                      </a:ext>
                    </a:extLst>
                  </p14:cNvPr>
                  <p14:cNvContentPartPr/>
                  <p14:nvPr/>
                </p14:nvContentPartPr>
                <p14:xfrm>
                  <a:off x="4212870" y="4682925"/>
                  <a:ext cx="3960" cy="83880"/>
                </p14:xfrm>
              </p:contentPart>
            </mc:Choice>
            <mc:Fallback xmlns="">
              <p:pic>
                <p:nvPicPr>
                  <p:cNvPr id="177" name="Ink 176">
                    <a:extLst>
                      <a:ext uri="{FF2B5EF4-FFF2-40B4-BE49-F238E27FC236}">
                        <a16:creationId xmlns:a16="http://schemas.microsoft.com/office/drawing/2014/main" id="{51C301F3-1095-4AAA-9615-135400BB6006}"/>
                      </a:ext>
                    </a:extLst>
                  </p:cNvPr>
                  <p:cNvPicPr/>
                  <p:nvPr/>
                </p:nvPicPr>
                <p:blipFill>
                  <a:blip r:embed="rId16"/>
                  <a:stretch>
                    <a:fillRect/>
                  </a:stretch>
                </p:blipFill>
                <p:spPr>
                  <a:xfrm>
                    <a:off x="4203870" y="4673925"/>
                    <a:ext cx="21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8" name="Ink 177">
                    <a:extLst>
                      <a:ext uri="{FF2B5EF4-FFF2-40B4-BE49-F238E27FC236}">
                        <a16:creationId xmlns:a16="http://schemas.microsoft.com/office/drawing/2014/main" id="{76D0C802-178A-45E2-AAB8-8FDEB430B0C5}"/>
                      </a:ext>
                    </a:extLst>
                  </p14:cNvPr>
                  <p14:cNvContentPartPr/>
                  <p14:nvPr/>
                </p14:nvContentPartPr>
                <p14:xfrm>
                  <a:off x="4220790" y="4714605"/>
                  <a:ext cx="18000" cy="36000"/>
                </p14:xfrm>
              </p:contentPart>
            </mc:Choice>
            <mc:Fallback xmlns="">
              <p:pic>
                <p:nvPicPr>
                  <p:cNvPr id="178" name="Ink 177">
                    <a:extLst>
                      <a:ext uri="{FF2B5EF4-FFF2-40B4-BE49-F238E27FC236}">
                        <a16:creationId xmlns:a16="http://schemas.microsoft.com/office/drawing/2014/main" id="{76D0C802-178A-45E2-AAB8-8FDEB430B0C5}"/>
                      </a:ext>
                    </a:extLst>
                  </p:cNvPr>
                  <p:cNvPicPr/>
                  <p:nvPr/>
                </p:nvPicPr>
                <p:blipFill>
                  <a:blip r:embed="rId18"/>
                  <a:stretch>
                    <a:fillRect/>
                  </a:stretch>
                </p:blipFill>
                <p:spPr>
                  <a:xfrm>
                    <a:off x="4211790" y="4705965"/>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9" name="Ink 178">
                    <a:extLst>
                      <a:ext uri="{FF2B5EF4-FFF2-40B4-BE49-F238E27FC236}">
                        <a16:creationId xmlns:a16="http://schemas.microsoft.com/office/drawing/2014/main" id="{BC984914-C6D7-4DEB-9100-5960F34C33D0}"/>
                      </a:ext>
                    </a:extLst>
                  </p14:cNvPr>
                  <p14:cNvContentPartPr/>
                  <p14:nvPr/>
                </p14:nvContentPartPr>
                <p14:xfrm>
                  <a:off x="4212870" y="4701645"/>
                  <a:ext cx="3960" cy="42480"/>
                </p14:xfrm>
              </p:contentPart>
            </mc:Choice>
            <mc:Fallback xmlns="">
              <p:pic>
                <p:nvPicPr>
                  <p:cNvPr id="179" name="Ink 178">
                    <a:extLst>
                      <a:ext uri="{FF2B5EF4-FFF2-40B4-BE49-F238E27FC236}">
                        <a16:creationId xmlns:a16="http://schemas.microsoft.com/office/drawing/2014/main" id="{BC984914-C6D7-4DEB-9100-5960F34C33D0}"/>
                      </a:ext>
                    </a:extLst>
                  </p:cNvPr>
                  <p:cNvPicPr/>
                  <p:nvPr/>
                </p:nvPicPr>
                <p:blipFill>
                  <a:blip r:embed="rId20"/>
                  <a:stretch>
                    <a:fillRect/>
                  </a:stretch>
                </p:blipFill>
                <p:spPr>
                  <a:xfrm>
                    <a:off x="4204230" y="4693005"/>
                    <a:ext cx="2160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157" name="Ink 156">
                  <a:extLst>
                    <a:ext uri="{FF2B5EF4-FFF2-40B4-BE49-F238E27FC236}">
                      <a16:creationId xmlns:a16="http://schemas.microsoft.com/office/drawing/2014/main" id="{A76B4D6A-D9C6-46B8-A645-37BBB041EB56}"/>
                    </a:ext>
                  </a:extLst>
                </p14:cNvPr>
                <p14:cNvContentPartPr/>
                <p14:nvPr/>
              </p14:nvContentPartPr>
              <p14:xfrm>
                <a:off x="3620310" y="4951125"/>
                <a:ext cx="228240" cy="149040"/>
              </p14:xfrm>
            </p:contentPart>
          </mc:Choice>
          <mc:Fallback xmlns="">
            <p:pic>
              <p:nvPicPr>
                <p:cNvPr id="157" name="Ink 156">
                  <a:extLst>
                    <a:ext uri="{FF2B5EF4-FFF2-40B4-BE49-F238E27FC236}">
                      <a16:creationId xmlns:a16="http://schemas.microsoft.com/office/drawing/2014/main" id="{A76B4D6A-D9C6-46B8-A645-37BBB041EB56}"/>
                    </a:ext>
                  </a:extLst>
                </p:cNvPr>
                <p:cNvPicPr/>
                <p:nvPr/>
              </p:nvPicPr>
              <p:blipFill>
                <a:blip r:embed="rId22"/>
                <a:stretch>
                  <a:fillRect/>
                </a:stretch>
              </p:blipFill>
              <p:spPr>
                <a:xfrm>
                  <a:off x="3611670" y="4942485"/>
                  <a:ext cx="245880" cy="166680"/>
                </a:xfrm>
                <a:prstGeom prst="rect">
                  <a:avLst/>
                </a:prstGeom>
              </p:spPr>
            </p:pic>
          </mc:Fallback>
        </mc:AlternateContent>
        <p:grpSp>
          <p:nvGrpSpPr>
            <p:cNvPr id="158" name="Group 157">
              <a:extLst>
                <a:ext uri="{FF2B5EF4-FFF2-40B4-BE49-F238E27FC236}">
                  <a16:creationId xmlns:a16="http://schemas.microsoft.com/office/drawing/2014/main" id="{151B3C61-16EE-4E6B-984B-BCEAEFCDBE8F}"/>
                </a:ext>
              </a:extLst>
            </p:cNvPr>
            <p:cNvGrpSpPr/>
            <p:nvPr/>
          </p:nvGrpSpPr>
          <p:grpSpPr>
            <a:xfrm>
              <a:off x="3600664" y="4871635"/>
              <a:ext cx="372012" cy="457059"/>
              <a:chOff x="3112790" y="3826845"/>
              <a:chExt cx="372012" cy="457059"/>
            </a:xfrm>
          </p:grpSpPr>
          <p:grpSp>
            <p:nvGrpSpPr>
              <p:cNvPr id="160" name="Group 159">
                <a:extLst>
                  <a:ext uri="{FF2B5EF4-FFF2-40B4-BE49-F238E27FC236}">
                    <a16:creationId xmlns:a16="http://schemas.microsoft.com/office/drawing/2014/main" id="{73BD6494-CB18-4593-B33A-6DE5AE04EE46}"/>
                  </a:ext>
                </a:extLst>
              </p:cNvPr>
              <p:cNvGrpSpPr/>
              <p:nvPr/>
            </p:nvGrpSpPr>
            <p:grpSpPr>
              <a:xfrm>
                <a:off x="3112790" y="3837627"/>
                <a:ext cx="372012" cy="446277"/>
                <a:chOff x="1972923" y="4000995"/>
                <a:chExt cx="372012" cy="446277"/>
              </a:xfrm>
            </p:grpSpPr>
            <p:pic>
              <p:nvPicPr>
                <p:cNvPr id="163" name="Picture 162" descr="A picture containing indoor, hanging, computer, table&#10;&#10;Description automatically generated">
                  <a:extLst>
                    <a:ext uri="{FF2B5EF4-FFF2-40B4-BE49-F238E27FC236}">
                      <a16:creationId xmlns:a16="http://schemas.microsoft.com/office/drawing/2014/main" id="{4E21EBF4-E36C-4118-86F4-5D46340F8F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28" t="22325" r="58504" b="67169"/>
                <a:stretch/>
              </p:blipFill>
              <p:spPr>
                <a:xfrm>
                  <a:off x="1972923" y="4000995"/>
                  <a:ext cx="372012" cy="446277"/>
                </a:xfrm>
                <a:prstGeom prst="rect">
                  <a:avLst/>
                </a:prstGeom>
              </p:spPr>
            </p:pic>
            <p:grpSp>
              <p:nvGrpSpPr>
                <p:cNvPr id="164" name="Group 163">
                  <a:extLst>
                    <a:ext uri="{FF2B5EF4-FFF2-40B4-BE49-F238E27FC236}">
                      <a16:creationId xmlns:a16="http://schemas.microsoft.com/office/drawing/2014/main" id="{7D07EAC3-7EC6-4723-AA9F-A4FBECA5D8FE}"/>
                    </a:ext>
                  </a:extLst>
                </p:cNvPr>
                <p:cNvGrpSpPr/>
                <p:nvPr/>
              </p:nvGrpSpPr>
              <p:grpSpPr>
                <a:xfrm>
                  <a:off x="2181030" y="4032045"/>
                  <a:ext cx="38520" cy="51120"/>
                  <a:chOff x="2181030" y="4032045"/>
                  <a:chExt cx="38520" cy="51120"/>
                </a:xfrm>
              </p:grpSpPr>
              <mc:AlternateContent xmlns:mc="http://schemas.openxmlformats.org/markup-compatibility/2006" xmlns:p14="http://schemas.microsoft.com/office/powerpoint/2010/main">
                <mc:Choice Requires="p14">
                  <p:contentPart p14:bwMode="auto" r:id="rId48">
                    <p14:nvContentPartPr>
                      <p14:cNvPr id="165" name="Ink 164">
                        <a:extLst>
                          <a:ext uri="{FF2B5EF4-FFF2-40B4-BE49-F238E27FC236}">
                            <a16:creationId xmlns:a16="http://schemas.microsoft.com/office/drawing/2014/main" id="{376F6D91-7250-44BD-A31D-01D04C43FB43}"/>
                          </a:ext>
                        </a:extLst>
                      </p14:cNvPr>
                      <p14:cNvContentPartPr/>
                      <p14:nvPr/>
                    </p14:nvContentPartPr>
                    <p14:xfrm>
                      <a:off x="2196510" y="4032045"/>
                      <a:ext cx="23040" cy="24840"/>
                    </p14:xfrm>
                  </p:contentPart>
                </mc:Choice>
                <mc:Fallback xmlns="">
                  <p:pic>
                    <p:nvPicPr>
                      <p:cNvPr id="165" name="Ink 164">
                        <a:extLst>
                          <a:ext uri="{FF2B5EF4-FFF2-40B4-BE49-F238E27FC236}">
                            <a16:creationId xmlns:a16="http://schemas.microsoft.com/office/drawing/2014/main" id="{376F6D91-7250-44BD-A31D-01D04C43FB43}"/>
                          </a:ext>
                        </a:extLst>
                      </p:cNvPr>
                      <p:cNvPicPr/>
                      <p:nvPr/>
                    </p:nvPicPr>
                    <p:blipFill>
                      <a:blip r:embed="rId24"/>
                      <a:stretch>
                        <a:fillRect/>
                      </a:stretch>
                    </p:blipFill>
                    <p:spPr>
                      <a:xfrm>
                        <a:off x="2187510" y="4023045"/>
                        <a:ext cx="40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6" name="Ink 165">
                        <a:extLst>
                          <a:ext uri="{FF2B5EF4-FFF2-40B4-BE49-F238E27FC236}">
                            <a16:creationId xmlns:a16="http://schemas.microsoft.com/office/drawing/2014/main" id="{7047D375-7B1E-4B8F-89DD-3394ECED6E06}"/>
                          </a:ext>
                        </a:extLst>
                      </p14:cNvPr>
                      <p14:cNvContentPartPr/>
                      <p14:nvPr/>
                    </p14:nvContentPartPr>
                    <p14:xfrm>
                      <a:off x="2183910" y="4066965"/>
                      <a:ext cx="360" cy="360"/>
                    </p14:xfrm>
                  </p:contentPart>
                </mc:Choice>
                <mc:Fallback xmlns="">
                  <p:pic>
                    <p:nvPicPr>
                      <p:cNvPr id="166" name="Ink 165">
                        <a:extLst>
                          <a:ext uri="{FF2B5EF4-FFF2-40B4-BE49-F238E27FC236}">
                            <a16:creationId xmlns:a16="http://schemas.microsoft.com/office/drawing/2014/main" id="{7047D375-7B1E-4B8F-89DD-3394ECED6E06}"/>
                          </a:ext>
                        </a:extLst>
                      </p:cNvPr>
                      <p:cNvPicPr/>
                      <p:nvPr/>
                    </p:nvPicPr>
                    <p:blipFill>
                      <a:blip r:embed="rId26"/>
                      <a:stretch>
                        <a:fillRect/>
                      </a:stretch>
                    </p:blipFill>
                    <p:spPr>
                      <a:xfrm>
                        <a:off x="217527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7" name="Ink 166">
                        <a:extLst>
                          <a:ext uri="{FF2B5EF4-FFF2-40B4-BE49-F238E27FC236}">
                            <a16:creationId xmlns:a16="http://schemas.microsoft.com/office/drawing/2014/main" id="{F90D1A44-3482-4B68-93CA-028170DE9F7B}"/>
                          </a:ext>
                        </a:extLst>
                      </p14:cNvPr>
                      <p14:cNvContentPartPr/>
                      <p14:nvPr/>
                    </p14:nvContentPartPr>
                    <p14:xfrm>
                      <a:off x="2181030" y="4054365"/>
                      <a:ext cx="360" cy="360"/>
                    </p14:xfrm>
                  </p:contentPart>
                </mc:Choice>
                <mc:Fallback xmlns="">
                  <p:pic>
                    <p:nvPicPr>
                      <p:cNvPr id="167" name="Ink 166">
                        <a:extLst>
                          <a:ext uri="{FF2B5EF4-FFF2-40B4-BE49-F238E27FC236}">
                            <a16:creationId xmlns:a16="http://schemas.microsoft.com/office/drawing/2014/main" id="{F90D1A44-3482-4B68-93CA-028170DE9F7B}"/>
                          </a:ext>
                        </a:extLst>
                      </p:cNvPr>
                      <p:cNvPicPr/>
                      <p:nvPr/>
                    </p:nvPicPr>
                    <p:blipFill>
                      <a:blip r:embed="rId26"/>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8" name="Ink 167">
                        <a:extLst>
                          <a:ext uri="{FF2B5EF4-FFF2-40B4-BE49-F238E27FC236}">
                            <a16:creationId xmlns:a16="http://schemas.microsoft.com/office/drawing/2014/main" id="{BBD6DE62-823C-4FF0-929C-ADB20626A344}"/>
                          </a:ext>
                        </a:extLst>
                      </p14:cNvPr>
                      <p14:cNvContentPartPr/>
                      <p14:nvPr/>
                    </p14:nvContentPartPr>
                    <p14:xfrm>
                      <a:off x="2181030" y="4054365"/>
                      <a:ext cx="360" cy="360"/>
                    </p14:xfrm>
                  </p:contentPart>
                </mc:Choice>
                <mc:Fallback xmlns="">
                  <p:pic>
                    <p:nvPicPr>
                      <p:cNvPr id="168" name="Ink 167">
                        <a:extLst>
                          <a:ext uri="{FF2B5EF4-FFF2-40B4-BE49-F238E27FC236}">
                            <a16:creationId xmlns:a16="http://schemas.microsoft.com/office/drawing/2014/main" id="{BBD6DE62-823C-4FF0-929C-ADB20626A344}"/>
                          </a:ext>
                        </a:extLst>
                      </p:cNvPr>
                      <p:cNvPicPr/>
                      <p:nvPr/>
                    </p:nvPicPr>
                    <p:blipFill>
                      <a:blip r:embed="rId26"/>
                      <a:stretch>
                        <a:fillRect/>
                      </a:stretch>
                    </p:blipFill>
                    <p:spPr>
                      <a:xfrm>
                        <a:off x="2172030" y="4045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69" name="Ink 168">
                        <a:extLst>
                          <a:ext uri="{FF2B5EF4-FFF2-40B4-BE49-F238E27FC236}">
                            <a16:creationId xmlns:a16="http://schemas.microsoft.com/office/drawing/2014/main" id="{6A700E7E-4FCB-4E29-BEFC-59CDD0658029}"/>
                          </a:ext>
                        </a:extLst>
                      </p14:cNvPr>
                      <p14:cNvContentPartPr/>
                      <p14:nvPr/>
                    </p14:nvContentPartPr>
                    <p14:xfrm>
                      <a:off x="2183910" y="4047885"/>
                      <a:ext cx="360" cy="360"/>
                    </p14:xfrm>
                  </p:contentPart>
                </mc:Choice>
                <mc:Fallback xmlns="">
                  <p:pic>
                    <p:nvPicPr>
                      <p:cNvPr id="169" name="Ink 168">
                        <a:extLst>
                          <a:ext uri="{FF2B5EF4-FFF2-40B4-BE49-F238E27FC236}">
                            <a16:creationId xmlns:a16="http://schemas.microsoft.com/office/drawing/2014/main" id="{6A700E7E-4FCB-4E29-BEFC-59CDD0658029}"/>
                          </a:ext>
                        </a:extLst>
                      </p:cNvPr>
                      <p:cNvPicPr/>
                      <p:nvPr/>
                    </p:nvPicPr>
                    <p:blipFill>
                      <a:blip r:embed="rId26"/>
                      <a:stretch>
                        <a:fillRect/>
                      </a:stretch>
                    </p:blipFill>
                    <p:spPr>
                      <a:xfrm>
                        <a:off x="2175270" y="4039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0" name="Ink 169">
                        <a:extLst>
                          <a:ext uri="{FF2B5EF4-FFF2-40B4-BE49-F238E27FC236}">
                            <a16:creationId xmlns:a16="http://schemas.microsoft.com/office/drawing/2014/main" id="{DE8F6406-FFC4-4EC4-8846-9A76050BBBCA}"/>
                          </a:ext>
                        </a:extLst>
                      </p14:cNvPr>
                      <p14:cNvContentPartPr/>
                      <p14:nvPr/>
                    </p14:nvContentPartPr>
                    <p14:xfrm>
                      <a:off x="2196870" y="4063725"/>
                      <a:ext cx="360" cy="360"/>
                    </p14:xfrm>
                  </p:contentPart>
                </mc:Choice>
                <mc:Fallback xmlns="">
                  <p:pic>
                    <p:nvPicPr>
                      <p:cNvPr id="170" name="Ink 169">
                        <a:extLst>
                          <a:ext uri="{FF2B5EF4-FFF2-40B4-BE49-F238E27FC236}">
                            <a16:creationId xmlns:a16="http://schemas.microsoft.com/office/drawing/2014/main" id="{DE8F6406-FFC4-4EC4-8846-9A76050BBBCA}"/>
                          </a:ext>
                        </a:extLst>
                      </p:cNvPr>
                      <p:cNvPicPr/>
                      <p:nvPr/>
                    </p:nvPicPr>
                    <p:blipFill>
                      <a:blip r:embed="rId26"/>
                      <a:stretch>
                        <a:fillRect/>
                      </a:stretch>
                    </p:blipFill>
                    <p:spPr>
                      <a:xfrm>
                        <a:off x="2188230" y="4054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1" name="Ink 170">
                        <a:extLst>
                          <a:ext uri="{FF2B5EF4-FFF2-40B4-BE49-F238E27FC236}">
                            <a16:creationId xmlns:a16="http://schemas.microsoft.com/office/drawing/2014/main" id="{593DB5D5-8D15-407F-B28F-115D0DE09BDB}"/>
                          </a:ext>
                        </a:extLst>
                      </p14:cNvPr>
                      <p14:cNvContentPartPr/>
                      <p14:nvPr/>
                    </p14:nvContentPartPr>
                    <p14:xfrm>
                      <a:off x="2181030" y="4066965"/>
                      <a:ext cx="360" cy="360"/>
                    </p14:xfrm>
                  </p:contentPart>
                </mc:Choice>
                <mc:Fallback xmlns="">
                  <p:pic>
                    <p:nvPicPr>
                      <p:cNvPr id="171" name="Ink 170">
                        <a:extLst>
                          <a:ext uri="{FF2B5EF4-FFF2-40B4-BE49-F238E27FC236}">
                            <a16:creationId xmlns:a16="http://schemas.microsoft.com/office/drawing/2014/main" id="{593DB5D5-8D15-407F-B28F-115D0DE09BDB}"/>
                          </a:ext>
                        </a:extLst>
                      </p:cNvPr>
                      <p:cNvPicPr/>
                      <p:nvPr/>
                    </p:nvPicPr>
                    <p:blipFill>
                      <a:blip r:embed="rId26"/>
                      <a:stretch>
                        <a:fillRect/>
                      </a:stretch>
                    </p:blipFill>
                    <p:spPr>
                      <a:xfrm>
                        <a:off x="2172030" y="4057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2" name="Ink 171">
                        <a:extLst>
                          <a:ext uri="{FF2B5EF4-FFF2-40B4-BE49-F238E27FC236}">
                            <a16:creationId xmlns:a16="http://schemas.microsoft.com/office/drawing/2014/main" id="{227DD91D-43A9-4E8A-8D8A-082C267BFB3B}"/>
                          </a:ext>
                        </a:extLst>
                      </p14:cNvPr>
                      <p14:cNvContentPartPr/>
                      <p14:nvPr/>
                    </p14:nvContentPartPr>
                    <p14:xfrm>
                      <a:off x="2183910" y="4073085"/>
                      <a:ext cx="360" cy="360"/>
                    </p14:xfrm>
                  </p:contentPart>
                </mc:Choice>
                <mc:Fallback xmlns="">
                  <p:pic>
                    <p:nvPicPr>
                      <p:cNvPr id="172" name="Ink 171">
                        <a:extLst>
                          <a:ext uri="{FF2B5EF4-FFF2-40B4-BE49-F238E27FC236}">
                            <a16:creationId xmlns:a16="http://schemas.microsoft.com/office/drawing/2014/main" id="{227DD91D-43A9-4E8A-8D8A-082C267BFB3B}"/>
                          </a:ext>
                        </a:extLst>
                      </p:cNvPr>
                      <p:cNvPicPr/>
                      <p:nvPr/>
                    </p:nvPicPr>
                    <p:blipFill>
                      <a:blip r:embed="rId26"/>
                      <a:stretch>
                        <a:fillRect/>
                      </a:stretch>
                    </p:blipFill>
                    <p:spPr>
                      <a:xfrm>
                        <a:off x="217527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3" name="Ink 172">
                        <a:extLst>
                          <a:ext uri="{FF2B5EF4-FFF2-40B4-BE49-F238E27FC236}">
                            <a16:creationId xmlns:a16="http://schemas.microsoft.com/office/drawing/2014/main" id="{F3E84053-DA93-493B-9974-1FD05D61FC0E}"/>
                          </a:ext>
                        </a:extLst>
                      </p14:cNvPr>
                      <p14:cNvContentPartPr/>
                      <p14:nvPr/>
                    </p14:nvContentPartPr>
                    <p14:xfrm>
                      <a:off x="2193630" y="4073085"/>
                      <a:ext cx="360" cy="360"/>
                    </p14:xfrm>
                  </p:contentPart>
                </mc:Choice>
                <mc:Fallback xmlns="">
                  <p:pic>
                    <p:nvPicPr>
                      <p:cNvPr id="173" name="Ink 172">
                        <a:extLst>
                          <a:ext uri="{FF2B5EF4-FFF2-40B4-BE49-F238E27FC236}">
                            <a16:creationId xmlns:a16="http://schemas.microsoft.com/office/drawing/2014/main" id="{F3E84053-DA93-493B-9974-1FD05D61FC0E}"/>
                          </a:ext>
                        </a:extLst>
                      </p:cNvPr>
                      <p:cNvPicPr/>
                      <p:nvPr/>
                    </p:nvPicPr>
                    <p:blipFill>
                      <a:blip r:embed="rId26"/>
                      <a:stretch>
                        <a:fillRect/>
                      </a:stretch>
                    </p:blipFill>
                    <p:spPr>
                      <a:xfrm>
                        <a:off x="2184630" y="4064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4" name="Ink 173">
                        <a:extLst>
                          <a:ext uri="{FF2B5EF4-FFF2-40B4-BE49-F238E27FC236}">
                            <a16:creationId xmlns:a16="http://schemas.microsoft.com/office/drawing/2014/main" id="{C1486B96-B9EC-42E9-8964-E048ECF762FC}"/>
                          </a:ext>
                        </a:extLst>
                      </p14:cNvPr>
                      <p14:cNvContentPartPr/>
                      <p14:nvPr/>
                    </p14:nvContentPartPr>
                    <p14:xfrm>
                      <a:off x="2183910" y="4079565"/>
                      <a:ext cx="360" cy="360"/>
                    </p14:xfrm>
                  </p:contentPart>
                </mc:Choice>
                <mc:Fallback xmlns="">
                  <p:pic>
                    <p:nvPicPr>
                      <p:cNvPr id="174" name="Ink 173">
                        <a:extLst>
                          <a:ext uri="{FF2B5EF4-FFF2-40B4-BE49-F238E27FC236}">
                            <a16:creationId xmlns:a16="http://schemas.microsoft.com/office/drawing/2014/main" id="{C1486B96-B9EC-42E9-8964-E048ECF762FC}"/>
                          </a:ext>
                        </a:extLst>
                      </p:cNvPr>
                      <p:cNvPicPr/>
                      <p:nvPr/>
                    </p:nvPicPr>
                    <p:blipFill>
                      <a:blip r:embed="rId26"/>
                      <a:stretch>
                        <a:fillRect/>
                      </a:stretch>
                    </p:blipFill>
                    <p:spPr>
                      <a:xfrm>
                        <a:off x="2175270" y="4070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5" name="Ink 174">
                        <a:extLst>
                          <a:ext uri="{FF2B5EF4-FFF2-40B4-BE49-F238E27FC236}">
                            <a16:creationId xmlns:a16="http://schemas.microsoft.com/office/drawing/2014/main" id="{65BC6BA3-46D5-480D-9F88-B84F656238E3}"/>
                          </a:ext>
                        </a:extLst>
                      </p14:cNvPr>
                      <p14:cNvContentPartPr/>
                      <p14:nvPr/>
                    </p14:nvContentPartPr>
                    <p14:xfrm>
                      <a:off x="2181030" y="4082805"/>
                      <a:ext cx="360" cy="360"/>
                    </p14:xfrm>
                  </p:contentPart>
                </mc:Choice>
                <mc:Fallback xmlns="">
                  <p:pic>
                    <p:nvPicPr>
                      <p:cNvPr id="175" name="Ink 174">
                        <a:extLst>
                          <a:ext uri="{FF2B5EF4-FFF2-40B4-BE49-F238E27FC236}">
                            <a16:creationId xmlns:a16="http://schemas.microsoft.com/office/drawing/2014/main" id="{65BC6BA3-46D5-480D-9F88-B84F656238E3}"/>
                          </a:ext>
                        </a:extLst>
                      </p:cNvPr>
                      <p:cNvPicPr/>
                      <p:nvPr/>
                    </p:nvPicPr>
                    <p:blipFill>
                      <a:blip r:embed="rId26"/>
                      <a:stretch>
                        <a:fillRect/>
                      </a:stretch>
                    </p:blipFill>
                    <p:spPr>
                      <a:xfrm>
                        <a:off x="2172030" y="4073805"/>
                        <a:ext cx="18000" cy="18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59">
                <p14:nvContentPartPr>
                  <p14:cNvPr id="161" name="Ink 160">
                    <a:extLst>
                      <a:ext uri="{FF2B5EF4-FFF2-40B4-BE49-F238E27FC236}">
                        <a16:creationId xmlns:a16="http://schemas.microsoft.com/office/drawing/2014/main" id="{1178F034-F8FC-47BA-A70B-39FA70D26B6D}"/>
                      </a:ext>
                    </a:extLst>
                  </p14:cNvPr>
                  <p14:cNvContentPartPr/>
                  <p14:nvPr/>
                </p14:nvContentPartPr>
                <p14:xfrm>
                  <a:off x="3321870" y="3826845"/>
                  <a:ext cx="51120" cy="40320"/>
                </p14:xfrm>
              </p:contentPart>
            </mc:Choice>
            <mc:Fallback xmlns="">
              <p:pic>
                <p:nvPicPr>
                  <p:cNvPr id="161" name="Ink 160">
                    <a:extLst>
                      <a:ext uri="{FF2B5EF4-FFF2-40B4-BE49-F238E27FC236}">
                        <a16:creationId xmlns:a16="http://schemas.microsoft.com/office/drawing/2014/main" id="{1178F034-F8FC-47BA-A70B-39FA70D26B6D}"/>
                      </a:ext>
                    </a:extLst>
                  </p:cNvPr>
                  <p:cNvPicPr/>
                  <p:nvPr/>
                </p:nvPicPr>
                <p:blipFill>
                  <a:blip r:embed="rId37"/>
                  <a:stretch>
                    <a:fillRect/>
                  </a:stretch>
                </p:blipFill>
                <p:spPr>
                  <a:xfrm>
                    <a:off x="3313230" y="3818205"/>
                    <a:ext cx="68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62" name="Ink 161">
                    <a:extLst>
                      <a:ext uri="{FF2B5EF4-FFF2-40B4-BE49-F238E27FC236}">
                        <a16:creationId xmlns:a16="http://schemas.microsoft.com/office/drawing/2014/main" id="{CE9BE2D9-9E95-4B25-9FDE-DC1C5CEEA268}"/>
                      </a:ext>
                    </a:extLst>
                  </p14:cNvPr>
                  <p14:cNvContentPartPr/>
                  <p14:nvPr/>
                </p14:nvContentPartPr>
                <p14:xfrm>
                  <a:off x="3324030" y="3847005"/>
                  <a:ext cx="52560" cy="33120"/>
                </p14:xfrm>
              </p:contentPart>
            </mc:Choice>
            <mc:Fallback xmlns="">
              <p:pic>
                <p:nvPicPr>
                  <p:cNvPr id="162" name="Ink 161">
                    <a:extLst>
                      <a:ext uri="{FF2B5EF4-FFF2-40B4-BE49-F238E27FC236}">
                        <a16:creationId xmlns:a16="http://schemas.microsoft.com/office/drawing/2014/main" id="{CE9BE2D9-9E95-4B25-9FDE-DC1C5CEEA268}"/>
                      </a:ext>
                    </a:extLst>
                  </p:cNvPr>
                  <p:cNvPicPr/>
                  <p:nvPr/>
                </p:nvPicPr>
                <p:blipFill>
                  <a:blip r:embed="rId39"/>
                  <a:stretch>
                    <a:fillRect/>
                  </a:stretch>
                </p:blipFill>
                <p:spPr>
                  <a:xfrm>
                    <a:off x="3315030" y="3838005"/>
                    <a:ext cx="70200" cy="50760"/>
                  </a:xfrm>
                  <a:prstGeom prst="rect">
                    <a:avLst/>
                  </a:prstGeom>
                </p:spPr>
              </p:pic>
            </mc:Fallback>
          </mc:AlternateContent>
        </p:grpSp>
        <p:pic>
          <p:nvPicPr>
            <p:cNvPr id="159" name="Picture 158" descr="A picture containing indoor, hanging, computer, table&#10;&#10;Description automatically generated">
              <a:extLst>
                <a:ext uri="{FF2B5EF4-FFF2-40B4-BE49-F238E27FC236}">
                  <a16:creationId xmlns:a16="http://schemas.microsoft.com/office/drawing/2014/main" id="{9945F979-B655-4C55-99ED-5B8D5E01A122}"/>
                </a:ext>
              </a:extLst>
            </p:cNvPr>
            <p:cNvPicPr>
              <a:picLocks noChangeAspect="1"/>
            </p:cNvPicPr>
            <p:nvPr/>
          </p:nvPicPr>
          <p:blipFill rotWithShape="1">
            <a:blip r:embed="rId40" cstate="print">
              <a:extLst>
                <a:ext uri="{28A0092B-C50C-407E-A947-70E740481C1C}">
                  <a14:useLocalDpi xmlns:a14="http://schemas.microsoft.com/office/drawing/2010/main" val="0"/>
                </a:ext>
              </a:extLst>
            </a:blip>
            <a:srcRect l="42610" t="29074" r="52934" b="67169"/>
            <a:stretch/>
          </p:blipFill>
          <p:spPr>
            <a:xfrm>
              <a:off x="4005571" y="4756444"/>
              <a:ext cx="407463" cy="159595"/>
            </a:xfrm>
            <a:prstGeom prst="rect">
              <a:avLst/>
            </a:prstGeom>
          </p:spPr>
        </p:pic>
      </p:grpSp>
      <p:cxnSp>
        <p:nvCxnSpPr>
          <p:cNvPr id="184" name="Straight Arrow Connector 183">
            <a:extLst>
              <a:ext uri="{FF2B5EF4-FFF2-40B4-BE49-F238E27FC236}">
                <a16:creationId xmlns:a16="http://schemas.microsoft.com/office/drawing/2014/main" id="{F9F53FA5-5B1D-41DC-8B3E-35D0B4B2A122}"/>
              </a:ext>
            </a:extLst>
          </p:cNvPr>
          <p:cNvCxnSpPr>
            <a:cxnSpLocks/>
          </p:cNvCxnSpPr>
          <p:nvPr/>
        </p:nvCxnSpPr>
        <p:spPr>
          <a:xfrm>
            <a:off x="2727964" y="4872510"/>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6C8FB270-681E-4CEC-9431-4768F073AC0B}"/>
              </a:ext>
            </a:extLst>
          </p:cNvPr>
          <p:cNvSpPr txBox="1"/>
          <p:nvPr/>
        </p:nvSpPr>
        <p:spPr>
          <a:xfrm>
            <a:off x="2753492" y="4444086"/>
            <a:ext cx="757567" cy="276999"/>
          </a:xfrm>
          <a:prstGeom prst="rect">
            <a:avLst/>
          </a:prstGeom>
          <a:noFill/>
        </p:spPr>
        <p:txBody>
          <a:bodyPr wrap="square" rtlCol="0">
            <a:spAutoFit/>
          </a:bodyPr>
          <a:lstStyle/>
          <a:p>
            <a:pPr algn="ctr"/>
            <a:r>
              <a:rPr lang="en-US" sz="1200" b="1" i="1" dirty="0">
                <a:solidFill>
                  <a:schemeClr val="accent1">
                    <a:lumMod val="50000"/>
                  </a:schemeClr>
                </a:solidFill>
              </a:rPr>
              <a:t>Enolase</a:t>
            </a:r>
          </a:p>
        </p:txBody>
      </p:sp>
      <p:sp>
        <p:nvSpPr>
          <p:cNvPr id="81" name="TextBox 80">
            <a:extLst>
              <a:ext uri="{FF2B5EF4-FFF2-40B4-BE49-F238E27FC236}">
                <a16:creationId xmlns:a16="http://schemas.microsoft.com/office/drawing/2014/main" id="{64F08F6A-BC78-4D78-A5D6-09A8DC41349B}"/>
              </a:ext>
            </a:extLst>
          </p:cNvPr>
          <p:cNvSpPr txBox="1"/>
          <p:nvPr/>
        </p:nvSpPr>
        <p:spPr>
          <a:xfrm>
            <a:off x="6774838" y="5383073"/>
            <a:ext cx="1857657" cy="276999"/>
          </a:xfrm>
          <a:prstGeom prst="rect">
            <a:avLst/>
          </a:prstGeom>
          <a:noFill/>
        </p:spPr>
        <p:txBody>
          <a:bodyPr wrap="square" rtlCol="0">
            <a:spAutoFit/>
          </a:bodyPr>
          <a:lstStyle/>
          <a:p>
            <a:pPr algn="ctr"/>
            <a:r>
              <a:rPr lang="en-US" sz="1200" b="1" dirty="0"/>
              <a:t>1,3-Bisphosphoglycerate</a:t>
            </a:r>
          </a:p>
        </p:txBody>
      </p:sp>
      <p:grpSp>
        <p:nvGrpSpPr>
          <p:cNvPr id="196" name="Group 195">
            <a:extLst>
              <a:ext uri="{FF2B5EF4-FFF2-40B4-BE49-F238E27FC236}">
                <a16:creationId xmlns:a16="http://schemas.microsoft.com/office/drawing/2014/main" id="{A164FE8A-C99D-474E-8444-659AC33C7283}"/>
              </a:ext>
            </a:extLst>
          </p:cNvPr>
          <p:cNvGrpSpPr/>
          <p:nvPr/>
        </p:nvGrpSpPr>
        <p:grpSpPr>
          <a:xfrm>
            <a:off x="1138284" y="1139853"/>
            <a:ext cx="274701" cy="307777"/>
            <a:chOff x="827562" y="3279725"/>
            <a:chExt cx="274701" cy="307777"/>
          </a:xfrm>
        </p:grpSpPr>
        <p:sp>
          <p:nvSpPr>
            <p:cNvPr id="194" name="Oval 193">
              <a:extLst>
                <a:ext uri="{FF2B5EF4-FFF2-40B4-BE49-F238E27FC236}">
                  <a16:creationId xmlns:a16="http://schemas.microsoft.com/office/drawing/2014/main" id="{4BE6A5CA-64FC-49C0-9787-15863F7248F1}"/>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a:extLst>
                <a:ext uri="{FF2B5EF4-FFF2-40B4-BE49-F238E27FC236}">
                  <a16:creationId xmlns:a16="http://schemas.microsoft.com/office/drawing/2014/main" id="{69CE1BA1-0CD2-4DB0-B25F-8AE2E7333C36}"/>
                </a:ext>
              </a:extLst>
            </p:cNvPr>
            <p:cNvSpPr txBox="1"/>
            <p:nvPr/>
          </p:nvSpPr>
          <p:spPr>
            <a:xfrm>
              <a:off x="827562" y="3279725"/>
              <a:ext cx="274701" cy="307777"/>
            </a:xfrm>
            <a:prstGeom prst="rect">
              <a:avLst/>
            </a:prstGeom>
            <a:noFill/>
          </p:spPr>
          <p:txBody>
            <a:bodyPr wrap="square" rtlCol="0">
              <a:spAutoFit/>
            </a:bodyPr>
            <a:lstStyle/>
            <a:p>
              <a:r>
                <a:rPr lang="en-US" sz="1400" b="1" dirty="0"/>
                <a:t>1</a:t>
              </a:r>
            </a:p>
          </p:txBody>
        </p:sp>
      </p:grpSp>
      <p:grpSp>
        <p:nvGrpSpPr>
          <p:cNvPr id="197" name="Group 196">
            <a:extLst>
              <a:ext uri="{FF2B5EF4-FFF2-40B4-BE49-F238E27FC236}">
                <a16:creationId xmlns:a16="http://schemas.microsoft.com/office/drawing/2014/main" id="{4D97DB29-BF6E-46D9-A4A3-DA65076752A4}"/>
              </a:ext>
            </a:extLst>
          </p:cNvPr>
          <p:cNvGrpSpPr/>
          <p:nvPr/>
        </p:nvGrpSpPr>
        <p:grpSpPr>
          <a:xfrm>
            <a:off x="2822262" y="1051300"/>
            <a:ext cx="274701" cy="307777"/>
            <a:chOff x="827562" y="3279725"/>
            <a:chExt cx="274701" cy="307777"/>
          </a:xfrm>
        </p:grpSpPr>
        <p:sp>
          <p:nvSpPr>
            <p:cNvPr id="198" name="Oval 197">
              <a:extLst>
                <a:ext uri="{FF2B5EF4-FFF2-40B4-BE49-F238E27FC236}">
                  <a16:creationId xmlns:a16="http://schemas.microsoft.com/office/drawing/2014/main" id="{E136F5BC-508A-49CB-B034-8A555FB3B224}"/>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a:extLst>
                <a:ext uri="{FF2B5EF4-FFF2-40B4-BE49-F238E27FC236}">
                  <a16:creationId xmlns:a16="http://schemas.microsoft.com/office/drawing/2014/main" id="{5F06233A-C023-4E3B-ACC2-E268A26F5C11}"/>
                </a:ext>
              </a:extLst>
            </p:cNvPr>
            <p:cNvSpPr txBox="1"/>
            <p:nvPr/>
          </p:nvSpPr>
          <p:spPr>
            <a:xfrm>
              <a:off x="827562" y="3279725"/>
              <a:ext cx="274701" cy="307777"/>
            </a:xfrm>
            <a:prstGeom prst="rect">
              <a:avLst/>
            </a:prstGeom>
            <a:noFill/>
          </p:spPr>
          <p:txBody>
            <a:bodyPr wrap="square" rtlCol="0">
              <a:spAutoFit/>
            </a:bodyPr>
            <a:lstStyle/>
            <a:p>
              <a:r>
                <a:rPr lang="en-US" sz="1400" b="1" dirty="0"/>
                <a:t>2</a:t>
              </a:r>
            </a:p>
          </p:txBody>
        </p:sp>
      </p:grpSp>
      <p:grpSp>
        <p:nvGrpSpPr>
          <p:cNvPr id="200" name="Group 199">
            <a:extLst>
              <a:ext uri="{FF2B5EF4-FFF2-40B4-BE49-F238E27FC236}">
                <a16:creationId xmlns:a16="http://schemas.microsoft.com/office/drawing/2014/main" id="{E302DF42-30B8-4FCE-A12C-9A8FC652D817}"/>
              </a:ext>
            </a:extLst>
          </p:cNvPr>
          <p:cNvGrpSpPr/>
          <p:nvPr/>
        </p:nvGrpSpPr>
        <p:grpSpPr>
          <a:xfrm>
            <a:off x="4506240" y="947684"/>
            <a:ext cx="274701" cy="307777"/>
            <a:chOff x="827562" y="3279725"/>
            <a:chExt cx="274701" cy="307777"/>
          </a:xfrm>
        </p:grpSpPr>
        <p:sp>
          <p:nvSpPr>
            <p:cNvPr id="201" name="Oval 200">
              <a:extLst>
                <a:ext uri="{FF2B5EF4-FFF2-40B4-BE49-F238E27FC236}">
                  <a16:creationId xmlns:a16="http://schemas.microsoft.com/office/drawing/2014/main" id="{15E0F286-89A5-4077-96ED-39ECC8F72C02}"/>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D2CC45EF-93B3-4569-9C39-AF5A255C6527}"/>
                </a:ext>
              </a:extLst>
            </p:cNvPr>
            <p:cNvSpPr txBox="1"/>
            <p:nvPr/>
          </p:nvSpPr>
          <p:spPr>
            <a:xfrm>
              <a:off x="827562" y="3279725"/>
              <a:ext cx="274701" cy="307777"/>
            </a:xfrm>
            <a:prstGeom prst="rect">
              <a:avLst/>
            </a:prstGeom>
            <a:noFill/>
          </p:spPr>
          <p:txBody>
            <a:bodyPr wrap="square" rtlCol="0">
              <a:spAutoFit/>
            </a:bodyPr>
            <a:lstStyle/>
            <a:p>
              <a:r>
                <a:rPr lang="en-US" sz="1400" b="1" dirty="0"/>
                <a:t>3</a:t>
              </a:r>
            </a:p>
          </p:txBody>
        </p:sp>
      </p:grpSp>
      <p:grpSp>
        <p:nvGrpSpPr>
          <p:cNvPr id="203" name="Group 202">
            <a:extLst>
              <a:ext uri="{FF2B5EF4-FFF2-40B4-BE49-F238E27FC236}">
                <a16:creationId xmlns:a16="http://schemas.microsoft.com/office/drawing/2014/main" id="{ECA7F47A-DC74-4E80-84F0-DAA064533E4C}"/>
              </a:ext>
            </a:extLst>
          </p:cNvPr>
          <p:cNvGrpSpPr/>
          <p:nvPr/>
        </p:nvGrpSpPr>
        <p:grpSpPr>
          <a:xfrm>
            <a:off x="8191307" y="1718630"/>
            <a:ext cx="274701" cy="307777"/>
            <a:chOff x="827562" y="3279725"/>
            <a:chExt cx="274701" cy="307777"/>
          </a:xfrm>
        </p:grpSpPr>
        <p:sp>
          <p:nvSpPr>
            <p:cNvPr id="204" name="Oval 203">
              <a:extLst>
                <a:ext uri="{FF2B5EF4-FFF2-40B4-BE49-F238E27FC236}">
                  <a16:creationId xmlns:a16="http://schemas.microsoft.com/office/drawing/2014/main" id="{2AE837A2-F6EC-41E3-9753-A9EC595FAF9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6FECFA8A-363F-43E8-96AF-8013FBF8095D}"/>
                </a:ext>
              </a:extLst>
            </p:cNvPr>
            <p:cNvSpPr txBox="1"/>
            <p:nvPr/>
          </p:nvSpPr>
          <p:spPr>
            <a:xfrm>
              <a:off x="827562" y="3279725"/>
              <a:ext cx="274701" cy="307777"/>
            </a:xfrm>
            <a:prstGeom prst="rect">
              <a:avLst/>
            </a:prstGeom>
            <a:noFill/>
          </p:spPr>
          <p:txBody>
            <a:bodyPr wrap="square" rtlCol="0">
              <a:spAutoFit/>
            </a:bodyPr>
            <a:lstStyle/>
            <a:p>
              <a:r>
                <a:rPr lang="en-US" sz="1400" b="1" dirty="0"/>
                <a:t>5</a:t>
              </a:r>
            </a:p>
          </p:txBody>
        </p:sp>
      </p:grpSp>
      <p:grpSp>
        <p:nvGrpSpPr>
          <p:cNvPr id="206" name="Group 205">
            <a:extLst>
              <a:ext uri="{FF2B5EF4-FFF2-40B4-BE49-F238E27FC236}">
                <a16:creationId xmlns:a16="http://schemas.microsoft.com/office/drawing/2014/main" id="{A4489082-6486-4663-A7D3-2C5FAC4DEB59}"/>
              </a:ext>
            </a:extLst>
          </p:cNvPr>
          <p:cNvGrpSpPr/>
          <p:nvPr/>
        </p:nvGrpSpPr>
        <p:grpSpPr>
          <a:xfrm>
            <a:off x="6535088" y="845366"/>
            <a:ext cx="274701" cy="307777"/>
            <a:chOff x="821212" y="3279725"/>
            <a:chExt cx="274701" cy="307777"/>
          </a:xfrm>
        </p:grpSpPr>
        <p:sp>
          <p:nvSpPr>
            <p:cNvPr id="207" name="Oval 206">
              <a:extLst>
                <a:ext uri="{FF2B5EF4-FFF2-40B4-BE49-F238E27FC236}">
                  <a16:creationId xmlns:a16="http://schemas.microsoft.com/office/drawing/2014/main" id="{F0F71B21-8C5B-4E14-8A96-9EBE4DD125AF}"/>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FBACA8CB-3FD0-4798-9C44-1B7BD2B5AAD7}"/>
                </a:ext>
              </a:extLst>
            </p:cNvPr>
            <p:cNvSpPr txBox="1"/>
            <p:nvPr/>
          </p:nvSpPr>
          <p:spPr>
            <a:xfrm>
              <a:off x="821212" y="3279725"/>
              <a:ext cx="274701" cy="307777"/>
            </a:xfrm>
            <a:prstGeom prst="rect">
              <a:avLst/>
            </a:prstGeom>
            <a:noFill/>
          </p:spPr>
          <p:txBody>
            <a:bodyPr wrap="square" rtlCol="0">
              <a:spAutoFit/>
            </a:bodyPr>
            <a:lstStyle/>
            <a:p>
              <a:r>
                <a:rPr lang="en-US" sz="1400" b="1" dirty="0"/>
                <a:t>4</a:t>
              </a:r>
            </a:p>
          </p:txBody>
        </p:sp>
      </p:grpSp>
      <p:grpSp>
        <p:nvGrpSpPr>
          <p:cNvPr id="209" name="Group 208">
            <a:extLst>
              <a:ext uri="{FF2B5EF4-FFF2-40B4-BE49-F238E27FC236}">
                <a16:creationId xmlns:a16="http://schemas.microsoft.com/office/drawing/2014/main" id="{20194AA2-7774-43F5-B902-4219F836DB76}"/>
              </a:ext>
            </a:extLst>
          </p:cNvPr>
          <p:cNvGrpSpPr/>
          <p:nvPr/>
        </p:nvGrpSpPr>
        <p:grpSpPr>
          <a:xfrm>
            <a:off x="8201577" y="3334095"/>
            <a:ext cx="274701" cy="307777"/>
            <a:chOff x="827562" y="3279725"/>
            <a:chExt cx="274701" cy="307777"/>
          </a:xfrm>
        </p:grpSpPr>
        <p:sp>
          <p:nvSpPr>
            <p:cNvPr id="210" name="Oval 209">
              <a:extLst>
                <a:ext uri="{FF2B5EF4-FFF2-40B4-BE49-F238E27FC236}">
                  <a16:creationId xmlns:a16="http://schemas.microsoft.com/office/drawing/2014/main" id="{8C9E2B74-57D3-4C2D-AF7B-8DBB1419C4EC}"/>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5280C76A-7A95-4E53-BFA1-ABDCAEB7275B}"/>
                </a:ext>
              </a:extLst>
            </p:cNvPr>
            <p:cNvSpPr txBox="1"/>
            <p:nvPr/>
          </p:nvSpPr>
          <p:spPr>
            <a:xfrm>
              <a:off x="827562" y="3279725"/>
              <a:ext cx="274701" cy="307777"/>
            </a:xfrm>
            <a:prstGeom prst="rect">
              <a:avLst/>
            </a:prstGeom>
            <a:noFill/>
          </p:spPr>
          <p:txBody>
            <a:bodyPr wrap="square" rtlCol="0">
              <a:spAutoFit/>
            </a:bodyPr>
            <a:lstStyle/>
            <a:p>
              <a:r>
                <a:rPr lang="en-US" sz="1400" b="1" dirty="0"/>
                <a:t>6</a:t>
              </a:r>
            </a:p>
          </p:txBody>
        </p:sp>
      </p:grpSp>
      <p:grpSp>
        <p:nvGrpSpPr>
          <p:cNvPr id="212" name="Group 211">
            <a:extLst>
              <a:ext uri="{FF2B5EF4-FFF2-40B4-BE49-F238E27FC236}">
                <a16:creationId xmlns:a16="http://schemas.microsoft.com/office/drawing/2014/main" id="{6344CBCE-79E5-4FB6-B049-B6EEA392D27C}"/>
              </a:ext>
            </a:extLst>
          </p:cNvPr>
          <p:cNvGrpSpPr/>
          <p:nvPr/>
        </p:nvGrpSpPr>
        <p:grpSpPr>
          <a:xfrm>
            <a:off x="6614423" y="4098537"/>
            <a:ext cx="274701" cy="307777"/>
            <a:chOff x="827562" y="3279725"/>
            <a:chExt cx="274701" cy="307777"/>
          </a:xfrm>
        </p:grpSpPr>
        <p:sp>
          <p:nvSpPr>
            <p:cNvPr id="213" name="Oval 212">
              <a:extLst>
                <a:ext uri="{FF2B5EF4-FFF2-40B4-BE49-F238E27FC236}">
                  <a16:creationId xmlns:a16="http://schemas.microsoft.com/office/drawing/2014/main" id="{755410BF-F747-49E6-820C-10CCEE3F7C12}"/>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a:extLst>
                <a:ext uri="{FF2B5EF4-FFF2-40B4-BE49-F238E27FC236}">
                  <a16:creationId xmlns:a16="http://schemas.microsoft.com/office/drawing/2014/main" id="{21B2FF05-0E05-41F1-B6DF-7DE5E3C4DAFF}"/>
                </a:ext>
              </a:extLst>
            </p:cNvPr>
            <p:cNvSpPr txBox="1"/>
            <p:nvPr/>
          </p:nvSpPr>
          <p:spPr>
            <a:xfrm>
              <a:off x="827562" y="3279725"/>
              <a:ext cx="274701" cy="307777"/>
            </a:xfrm>
            <a:prstGeom prst="rect">
              <a:avLst/>
            </a:prstGeom>
            <a:noFill/>
          </p:spPr>
          <p:txBody>
            <a:bodyPr wrap="square" rtlCol="0">
              <a:spAutoFit/>
            </a:bodyPr>
            <a:lstStyle/>
            <a:p>
              <a:r>
                <a:rPr lang="en-US" sz="1400" b="1" dirty="0"/>
                <a:t>7</a:t>
              </a:r>
            </a:p>
          </p:txBody>
        </p:sp>
      </p:grpSp>
      <p:grpSp>
        <p:nvGrpSpPr>
          <p:cNvPr id="215" name="Group 214">
            <a:extLst>
              <a:ext uri="{FF2B5EF4-FFF2-40B4-BE49-F238E27FC236}">
                <a16:creationId xmlns:a16="http://schemas.microsoft.com/office/drawing/2014/main" id="{D0F37F14-989C-439B-9DB4-D7D3A10380B5}"/>
              </a:ext>
            </a:extLst>
          </p:cNvPr>
          <p:cNvGrpSpPr/>
          <p:nvPr/>
        </p:nvGrpSpPr>
        <p:grpSpPr>
          <a:xfrm>
            <a:off x="4749590" y="4033860"/>
            <a:ext cx="274701" cy="307777"/>
            <a:chOff x="827562" y="3279725"/>
            <a:chExt cx="274701" cy="307777"/>
          </a:xfrm>
        </p:grpSpPr>
        <p:sp>
          <p:nvSpPr>
            <p:cNvPr id="216" name="Oval 215">
              <a:extLst>
                <a:ext uri="{FF2B5EF4-FFF2-40B4-BE49-F238E27FC236}">
                  <a16:creationId xmlns:a16="http://schemas.microsoft.com/office/drawing/2014/main" id="{BA2214DC-D054-4BEF-9060-438C10A613C0}"/>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126F2A98-F97D-4599-8905-EE6D84F3F95B}"/>
                </a:ext>
              </a:extLst>
            </p:cNvPr>
            <p:cNvSpPr txBox="1"/>
            <p:nvPr/>
          </p:nvSpPr>
          <p:spPr>
            <a:xfrm>
              <a:off x="827562" y="3279725"/>
              <a:ext cx="274701" cy="307777"/>
            </a:xfrm>
            <a:prstGeom prst="rect">
              <a:avLst/>
            </a:prstGeom>
            <a:noFill/>
          </p:spPr>
          <p:txBody>
            <a:bodyPr wrap="square" rtlCol="0">
              <a:spAutoFit/>
            </a:bodyPr>
            <a:lstStyle/>
            <a:p>
              <a:r>
                <a:rPr lang="en-US" sz="1400" b="1" dirty="0"/>
                <a:t>8</a:t>
              </a:r>
            </a:p>
          </p:txBody>
        </p:sp>
      </p:grpSp>
      <p:grpSp>
        <p:nvGrpSpPr>
          <p:cNvPr id="218" name="Group 217">
            <a:extLst>
              <a:ext uri="{FF2B5EF4-FFF2-40B4-BE49-F238E27FC236}">
                <a16:creationId xmlns:a16="http://schemas.microsoft.com/office/drawing/2014/main" id="{BFEB0471-AE68-408D-BEDD-73FF2757808D}"/>
              </a:ext>
            </a:extLst>
          </p:cNvPr>
          <p:cNvGrpSpPr/>
          <p:nvPr/>
        </p:nvGrpSpPr>
        <p:grpSpPr>
          <a:xfrm>
            <a:off x="3019046" y="4081912"/>
            <a:ext cx="274701" cy="307777"/>
            <a:chOff x="827562" y="3279725"/>
            <a:chExt cx="274701" cy="307777"/>
          </a:xfrm>
        </p:grpSpPr>
        <p:sp>
          <p:nvSpPr>
            <p:cNvPr id="219" name="Oval 218">
              <a:extLst>
                <a:ext uri="{FF2B5EF4-FFF2-40B4-BE49-F238E27FC236}">
                  <a16:creationId xmlns:a16="http://schemas.microsoft.com/office/drawing/2014/main" id="{8D346E8A-AF46-4ADC-AA56-E7F06DD5BCD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a:extLst>
                <a:ext uri="{FF2B5EF4-FFF2-40B4-BE49-F238E27FC236}">
                  <a16:creationId xmlns:a16="http://schemas.microsoft.com/office/drawing/2014/main" id="{C426BECF-07B2-4DCC-99A4-29202DE49549}"/>
                </a:ext>
              </a:extLst>
            </p:cNvPr>
            <p:cNvSpPr txBox="1"/>
            <p:nvPr/>
          </p:nvSpPr>
          <p:spPr>
            <a:xfrm>
              <a:off x="827562" y="3279725"/>
              <a:ext cx="274701" cy="307777"/>
            </a:xfrm>
            <a:prstGeom prst="rect">
              <a:avLst/>
            </a:prstGeom>
            <a:noFill/>
          </p:spPr>
          <p:txBody>
            <a:bodyPr wrap="square" rtlCol="0">
              <a:spAutoFit/>
            </a:bodyPr>
            <a:lstStyle/>
            <a:p>
              <a:r>
                <a:rPr lang="en-US" sz="1400" b="1" dirty="0"/>
                <a:t>9</a:t>
              </a:r>
            </a:p>
          </p:txBody>
        </p:sp>
      </p:grpSp>
      <p:grpSp>
        <p:nvGrpSpPr>
          <p:cNvPr id="221" name="Group 220">
            <a:extLst>
              <a:ext uri="{FF2B5EF4-FFF2-40B4-BE49-F238E27FC236}">
                <a16:creationId xmlns:a16="http://schemas.microsoft.com/office/drawing/2014/main" id="{269163C4-7D2F-4B25-81D3-D2003180A493}"/>
              </a:ext>
            </a:extLst>
          </p:cNvPr>
          <p:cNvGrpSpPr/>
          <p:nvPr/>
        </p:nvGrpSpPr>
        <p:grpSpPr>
          <a:xfrm>
            <a:off x="1437770" y="3933984"/>
            <a:ext cx="427276" cy="523220"/>
            <a:chOff x="835726" y="3279725"/>
            <a:chExt cx="274701" cy="523220"/>
          </a:xfrm>
        </p:grpSpPr>
        <p:sp>
          <p:nvSpPr>
            <p:cNvPr id="222" name="Oval 221">
              <a:extLst>
                <a:ext uri="{FF2B5EF4-FFF2-40B4-BE49-F238E27FC236}">
                  <a16:creationId xmlns:a16="http://schemas.microsoft.com/office/drawing/2014/main" id="{D7378A57-DE36-4B22-A13F-07C78A7FBD5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a:extLst>
                <a:ext uri="{FF2B5EF4-FFF2-40B4-BE49-F238E27FC236}">
                  <a16:creationId xmlns:a16="http://schemas.microsoft.com/office/drawing/2014/main" id="{B1287DA2-5DA9-4FC1-8A1C-B6F62B57E2FF}"/>
                </a:ext>
              </a:extLst>
            </p:cNvPr>
            <p:cNvSpPr txBox="1"/>
            <p:nvPr/>
          </p:nvSpPr>
          <p:spPr>
            <a:xfrm>
              <a:off x="835726" y="3279725"/>
              <a:ext cx="274701" cy="523220"/>
            </a:xfrm>
            <a:prstGeom prst="rect">
              <a:avLst/>
            </a:prstGeom>
            <a:noFill/>
          </p:spPr>
          <p:txBody>
            <a:bodyPr wrap="square" rtlCol="0">
              <a:spAutoFit/>
            </a:bodyPr>
            <a:lstStyle/>
            <a:p>
              <a:r>
                <a:rPr lang="en-US" sz="1400" b="1" dirty="0"/>
                <a:t>10</a:t>
              </a:r>
            </a:p>
          </p:txBody>
        </p:sp>
      </p:grpSp>
    </p:spTree>
    <p:extLst>
      <p:ext uri="{BB962C8B-B14F-4D97-AF65-F5344CB8AC3E}">
        <p14:creationId xmlns:p14="http://schemas.microsoft.com/office/powerpoint/2010/main" val="2763556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DE383BE-EC68-4821-945C-4CE360ABE0B1}"/>
              </a:ext>
            </a:extLst>
          </p:cNvPr>
          <p:cNvGrpSpPr/>
          <p:nvPr/>
        </p:nvGrpSpPr>
        <p:grpSpPr>
          <a:xfrm>
            <a:off x="-14277" y="2147116"/>
            <a:ext cx="9230649" cy="2632798"/>
            <a:chOff x="-14277" y="2147116"/>
            <a:chExt cx="9230649" cy="2632798"/>
          </a:xfrm>
        </p:grpSpPr>
        <p:grpSp>
          <p:nvGrpSpPr>
            <p:cNvPr id="64" name="Group 63">
              <a:extLst>
                <a:ext uri="{FF2B5EF4-FFF2-40B4-BE49-F238E27FC236}">
                  <a16:creationId xmlns:a16="http://schemas.microsoft.com/office/drawing/2014/main" id="{50FCA501-3520-45FD-91BC-6CF185516E35}"/>
                </a:ext>
              </a:extLst>
            </p:cNvPr>
            <p:cNvGrpSpPr/>
            <p:nvPr/>
          </p:nvGrpSpPr>
          <p:grpSpPr>
            <a:xfrm>
              <a:off x="-14277" y="2151990"/>
              <a:ext cx="9230649" cy="2627924"/>
              <a:chOff x="-14277" y="850240"/>
              <a:chExt cx="9230649" cy="2627924"/>
            </a:xfrm>
          </p:grpSpPr>
          <p:pic>
            <p:nvPicPr>
              <p:cNvPr id="9" name="Picture 8" descr="A picture containing indoor, hanging, computer, table&#10;&#10;Description automatically generated">
                <a:extLst>
                  <a:ext uri="{FF2B5EF4-FFF2-40B4-BE49-F238E27FC236}">
                    <a16:creationId xmlns:a16="http://schemas.microsoft.com/office/drawing/2014/main" id="{7AFCC6E9-5031-4373-AF15-E91BA6D09D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333" t="1192" r="61545" b="76365"/>
              <a:stretch/>
            </p:blipFill>
            <p:spPr>
              <a:xfrm>
                <a:off x="-14277" y="1395805"/>
                <a:ext cx="925551" cy="953429"/>
              </a:xfrm>
              <a:prstGeom prst="rect">
                <a:avLst/>
              </a:prstGeom>
            </p:spPr>
          </p:pic>
          <p:pic>
            <p:nvPicPr>
              <p:cNvPr id="10" name="Picture 9" descr="A picture containing indoor, hanging, computer, table&#10;&#10;Description automatically generated">
                <a:extLst>
                  <a:ext uri="{FF2B5EF4-FFF2-40B4-BE49-F238E27FC236}">
                    <a16:creationId xmlns:a16="http://schemas.microsoft.com/office/drawing/2014/main" id="{1B1B74C3-E2C3-47DF-8366-8C6FAA49A1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128" t="4452" r="43307" b="70948"/>
              <a:stretch/>
            </p:blipFill>
            <p:spPr>
              <a:xfrm>
                <a:off x="1791829" y="1350005"/>
                <a:ext cx="874644" cy="1045028"/>
              </a:xfrm>
              <a:prstGeom prst="rect">
                <a:avLst/>
              </a:prstGeom>
            </p:spPr>
          </p:pic>
          <p:grpSp>
            <p:nvGrpSpPr>
              <p:cNvPr id="19" name="Group 18">
                <a:extLst>
                  <a:ext uri="{FF2B5EF4-FFF2-40B4-BE49-F238E27FC236}">
                    <a16:creationId xmlns:a16="http://schemas.microsoft.com/office/drawing/2014/main" id="{31F9E02D-187F-4AB0-9AF9-C8397BEA9ED5}"/>
                  </a:ext>
                </a:extLst>
              </p:cNvPr>
              <p:cNvGrpSpPr/>
              <p:nvPr/>
            </p:nvGrpSpPr>
            <p:grpSpPr>
              <a:xfrm>
                <a:off x="847887" y="1610369"/>
                <a:ext cx="1007330" cy="784664"/>
                <a:chOff x="3646241" y="2543975"/>
                <a:chExt cx="1007330" cy="784664"/>
              </a:xfrm>
            </p:grpSpPr>
            <p:grpSp>
              <p:nvGrpSpPr>
                <p:cNvPr id="13" name="Group 12">
                  <a:extLst>
                    <a:ext uri="{FF2B5EF4-FFF2-40B4-BE49-F238E27FC236}">
                      <a16:creationId xmlns:a16="http://schemas.microsoft.com/office/drawing/2014/main" id="{367ABF73-40A2-487F-93BD-4D4554F02F01}"/>
                    </a:ext>
                  </a:extLst>
                </p:cNvPr>
                <p:cNvGrpSpPr/>
                <p:nvPr/>
              </p:nvGrpSpPr>
              <p:grpSpPr>
                <a:xfrm>
                  <a:off x="3646241" y="2543975"/>
                  <a:ext cx="1007330" cy="784664"/>
                  <a:chOff x="3646241" y="2543975"/>
                  <a:chExt cx="1007330" cy="784664"/>
                </a:xfrm>
              </p:grpSpPr>
              <p:pic>
                <p:nvPicPr>
                  <p:cNvPr id="11" name="Picture 10" descr="A picture containing indoor, hanging, computer, table&#10;&#10;Description automatically generated">
                    <a:extLst>
                      <a:ext uri="{FF2B5EF4-FFF2-40B4-BE49-F238E27FC236}">
                        <a16:creationId xmlns:a16="http://schemas.microsoft.com/office/drawing/2014/main" id="{1BFD7318-AFEC-440A-BAF3-F4F501D2F5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942" t="20081" r="52934" b="67169"/>
                  <a:stretch/>
                </p:blipFill>
                <p:spPr>
                  <a:xfrm>
                    <a:off x="3646241" y="2786998"/>
                    <a:ext cx="925759" cy="541641"/>
                  </a:xfrm>
                  <a:prstGeom prst="rect">
                    <a:avLst/>
                  </a:prstGeom>
                </p:spPr>
              </p:pic>
              <p:sp>
                <p:nvSpPr>
                  <p:cNvPr id="12" name="Rectangle 11">
                    <a:extLst>
                      <a:ext uri="{FF2B5EF4-FFF2-40B4-BE49-F238E27FC236}">
                        <a16:creationId xmlns:a16="http://schemas.microsoft.com/office/drawing/2014/main" id="{8C1B0AEB-F1A8-447F-AC72-ECD40E411829}"/>
                      </a:ext>
                    </a:extLst>
                  </p:cNvPr>
                  <p:cNvSpPr/>
                  <p:nvPr/>
                </p:nvSpPr>
                <p:spPr>
                  <a:xfrm rot="19022951">
                    <a:off x="4307121" y="254397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ADE6FE52-3833-4307-B79E-5DDBFD3D6ED0}"/>
                    </a:ext>
                  </a:extLst>
                </p:cNvPr>
                <p:cNvCxnSpPr>
                  <a:cxnSpLocks/>
                </p:cNvCxnSpPr>
                <p:nvPr/>
              </p:nvCxnSpPr>
              <p:spPr>
                <a:xfrm>
                  <a:off x="3714395" y="2763835"/>
                  <a:ext cx="857605"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6DB19DBF-B106-4F08-A828-C3C14CCA006E}"/>
                  </a:ext>
                </a:extLst>
              </p:cNvPr>
              <p:cNvSpPr txBox="1"/>
              <p:nvPr/>
            </p:nvSpPr>
            <p:spPr>
              <a:xfrm>
                <a:off x="841652" y="1368776"/>
                <a:ext cx="915507" cy="446276"/>
              </a:xfrm>
              <a:prstGeom prst="rect">
                <a:avLst/>
              </a:prstGeom>
              <a:noFill/>
            </p:spPr>
            <p:txBody>
              <a:bodyPr wrap="none" rtlCol="0">
                <a:spAutoFit/>
              </a:bodyPr>
              <a:lstStyle/>
              <a:p>
                <a:pPr algn="ctr"/>
                <a:r>
                  <a:rPr lang="en-US" sz="1200" b="1" i="1" dirty="0">
                    <a:solidFill>
                      <a:schemeClr val="accent1">
                        <a:lumMod val="50000"/>
                      </a:schemeClr>
                    </a:solidFill>
                  </a:rPr>
                  <a:t>Hexokinase</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sp>
            <p:nvSpPr>
              <p:cNvPr id="21" name="TextBox 20">
                <a:extLst>
                  <a:ext uri="{FF2B5EF4-FFF2-40B4-BE49-F238E27FC236}">
                    <a16:creationId xmlns:a16="http://schemas.microsoft.com/office/drawing/2014/main" id="{C69027F1-2C11-49AE-AB13-ECC9B453DCD4}"/>
                  </a:ext>
                </a:extLst>
              </p:cNvPr>
              <p:cNvSpPr txBox="1"/>
              <p:nvPr/>
            </p:nvSpPr>
            <p:spPr>
              <a:xfrm>
                <a:off x="159044" y="2332646"/>
                <a:ext cx="688843" cy="276999"/>
              </a:xfrm>
              <a:prstGeom prst="rect">
                <a:avLst/>
              </a:prstGeom>
              <a:noFill/>
            </p:spPr>
            <p:txBody>
              <a:bodyPr wrap="none" rtlCol="0">
                <a:spAutoFit/>
              </a:bodyPr>
              <a:lstStyle/>
              <a:p>
                <a:pPr algn="ctr"/>
                <a:r>
                  <a:rPr lang="en-US" sz="1200" b="1" dirty="0"/>
                  <a:t>Glucose</a:t>
                </a:r>
              </a:p>
            </p:txBody>
          </p:sp>
          <p:sp>
            <p:nvSpPr>
              <p:cNvPr id="22" name="TextBox 21">
                <a:extLst>
                  <a:ext uri="{FF2B5EF4-FFF2-40B4-BE49-F238E27FC236}">
                    <a16:creationId xmlns:a16="http://schemas.microsoft.com/office/drawing/2014/main" id="{D3EF3246-5968-433A-8CE8-89A12D6C999C}"/>
                  </a:ext>
                </a:extLst>
              </p:cNvPr>
              <p:cNvSpPr txBox="1"/>
              <p:nvPr/>
            </p:nvSpPr>
            <p:spPr>
              <a:xfrm>
                <a:off x="1628302" y="2378812"/>
                <a:ext cx="1201697" cy="461665"/>
              </a:xfrm>
              <a:prstGeom prst="rect">
                <a:avLst/>
              </a:prstGeom>
              <a:noFill/>
            </p:spPr>
            <p:txBody>
              <a:bodyPr wrap="square" rtlCol="0">
                <a:spAutoFit/>
              </a:bodyPr>
              <a:lstStyle/>
              <a:p>
                <a:pPr algn="ctr"/>
                <a:r>
                  <a:rPr lang="en-US" sz="1200" b="1" dirty="0"/>
                  <a:t>Glucose-6-phosphate</a:t>
                </a:r>
              </a:p>
            </p:txBody>
          </p:sp>
          <p:grpSp>
            <p:nvGrpSpPr>
              <p:cNvPr id="25" name="Group 24">
                <a:extLst>
                  <a:ext uri="{FF2B5EF4-FFF2-40B4-BE49-F238E27FC236}">
                    <a16:creationId xmlns:a16="http://schemas.microsoft.com/office/drawing/2014/main" id="{B01ED668-4BE8-4614-AE6D-B342AEF83E02}"/>
                  </a:ext>
                </a:extLst>
              </p:cNvPr>
              <p:cNvGrpSpPr/>
              <p:nvPr/>
            </p:nvGrpSpPr>
            <p:grpSpPr>
              <a:xfrm>
                <a:off x="3407253" y="1420288"/>
                <a:ext cx="800810" cy="904462"/>
                <a:chOff x="4708308" y="1879916"/>
                <a:chExt cx="800810" cy="904462"/>
              </a:xfrm>
            </p:grpSpPr>
            <p:pic>
              <p:nvPicPr>
                <p:cNvPr id="23" name="Picture 22" descr="A picture containing indoor, hanging, computer, table&#10;&#10;Description automatically generated">
                  <a:extLst>
                    <a:ext uri="{FF2B5EF4-FFF2-40B4-BE49-F238E27FC236}">
                      <a16:creationId xmlns:a16="http://schemas.microsoft.com/office/drawing/2014/main" id="{CFE86487-D880-4F66-9E10-10CB5435CB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275" t="22464" r="26775" b="56244"/>
                <a:stretch/>
              </p:blipFill>
              <p:spPr>
                <a:xfrm>
                  <a:off x="4782142" y="1879916"/>
                  <a:ext cx="726976" cy="904462"/>
                </a:xfrm>
                <a:prstGeom prst="rect">
                  <a:avLst/>
                </a:prstGeom>
              </p:spPr>
            </p:pic>
            <p:sp>
              <p:nvSpPr>
                <p:cNvPr id="24" name="Rectangle 23">
                  <a:extLst>
                    <a:ext uri="{FF2B5EF4-FFF2-40B4-BE49-F238E27FC236}">
                      <a16:creationId xmlns:a16="http://schemas.microsoft.com/office/drawing/2014/main" id="{88630CD4-4445-44AA-B7D5-0F0854814819}"/>
                    </a:ext>
                  </a:extLst>
                </p:cNvPr>
                <p:cNvSpPr/>
                <p:nvPr/>
              </p:nvSpPr>
              <p:spPr>
                <a:xfrm>
                  <a:off x="4708308" y="2518765"/>
                  <a:ext cx="181744" cy="184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Arrow Connector 25">
                <a:extLst>
                  <a:ext uri="{FF2B5EF4-FFF2-40B4-BE49-F238E27FC236}">
                    <a16:creationId xmlns:a16="http://schemas.microsoft.com/office/drawing/2014/main" id="{D8BE8E3C-EDA5-48C3-B864-344C99B50591}"/>
                  </a:ext>
                </a:extLst>
              </p:cNvPr>
              <p:cNvCxnSpPr>
                <a:cxnSpLocks/>
              </p:cNvCxnSpPr>
              <p:nvPr/>
            </p:nvCxnSpPr>
            <p:spPr>
              <a:xfrm>
                <a:off x="2567201" y="1853545"/>
                <a:ext cx="857605" cy="1"/>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D8B487E-D35C-46FA-BD64-7CCE2B674553}"/>
                  </a:ext>
                </a:extLst>
              </p:cNvPr>
              <p:cNvSpPr txBox="1"/>
              <p:nvPr/>
            </p:nvSpPr>
            <p:spPr>
              <a:xfrm>
                <a:off x="3243726" y="2351651"/>
                <a:ext cx="1201697" cy="461665"/>
              </a:xfrm>
              <a:prstGeom prst="rect">
                <a:avLst/>
              </a:prstGeom>
              <a:noFill/>
            </p:spPr>
            <p:txBody>
              <a:bodyPr wrap="square" rtlCol="0">
                <a:spAutoFit/>
              </a:bodyPr>
              <a:lstStyle/>
              <a:p>
                <a:pPr algn="ctr"/>
                <a:r>
                  <a:rPr lang="en-US" sz="1200" b="1" dirty="0"/>
                  <a:t>Fructose-6-phosphate</a:t>
                </a:r>
              </a:p>
            </p:txBody>
          </p:sp>
          <p:sp>
            <p:nvSpPr>
              <p:cNvPr id="28" name="TextBox 27">
                <a:extLst>
                  <a:ext uri="{FF2B5EF4-FFF2-40B4-BE49-F238E27FC236}">
                    <a16:creationId xmlns:a16="http://schemas.microsoft.com/office/drawing/2014/main" id="{4F74F30A-596F-4A15-A397-1B578DE363DA}"/>
                  </a:ext>
                </a:extLst>
              </p:cNvPr>
              <p:cNvSpPr txBox="1"/>
              <p:nvPr/>
            </p:nvSpPr>
            <p:spPr>
              <a:xfrm>
                <a:off x="2098001" y="1328279"/>
                <a:ext cx="1708842" cy="461665"/>
              </a:xfrm>
              <a:prstGeom prst="rect">
                <a:avLst/>
              </a:prstGeom>
              <a:noFill/>
            </p:spPr>
            <p:txBody>
              <a:bodyPr wrap="square" rtlCol="0">
                <a:spAutoFit/>
              </a:bodyPr>
              <a:lstStyle/>
              <a:p>
                <a:pPr algn="ctr"/>
                <a:r>
                  <a:rPr lang="en-US" sz="1200" b="1" i="1" dirty="0" err="1">
                    <a:solidFill>
                      <a:schemeClr val="accent1">
                        <a:lumMod val="50000"/>
                      </a:schemeClr>
                    </a:solidFill>
                  </a:rPr>
                  <a:t>Phosphoglucose</a:t>
                </a:r>
                <a:r>
                  <a:rPr lang="en-US" sz="1200" b="1" i="1" dirty="0">
                    <a:solidFill>
                      <a:schemeClr val="accent1">
                        <a:lumMod val="50000"/>
                      </a:schemeClr>
                    </a:solidFill>
                  </a:rPr>
                  <a:t> Isomerase</a:t>
                </a:r>
                <a:endParaRPr lang="en-US" sz="1200" b="1" baseline="30000" dirty="0">
                  <a:solidFill>
                    <a:schemeClr val="accent6">
                      <a:lumMod val="75000"/>
                    </a:schemeClr>
                  </a:solidFill>
                </a:endParaRPr>
              </a:p>
            </p:txBody>
          </p:sp>
          <p:grpSp>
            <p:nvGrpSpPr>
              <p:cNvPr id="29" name="Group 28">
                <a:extLst>
                  <a:ext uri="{FF2B5EF4-FFF2-40B4-BE49-F238E27FC236}">
                    <a16:creationId xmlns:a16="http://schemas.microsoft.com/office/drawing/2014/main" id="{F1756427-EB39-42EF-BD43-2403BFA2F419}"/>
                  </a:ext>
                </a:extLst>
              </p:cNvPr>
              <p:cNvGrpSpPr/>
              <p:nvPr/>
            </p:nvGrpSpPr>
            <p:grpSpPr>
              <a:xfrm>
                <a:off x="4220571" y="1660529"/>
                <a:ext cx="1007330" cy="784664"/>
                <a:chOff x="3646241" y="2543975"/>
                <a:chExt cx="1007330" cy="784664"/>
              </a:xfrm>
            </p:grpSpPr>
            <p:grpSp>
              <p:nvGrpSpPr>
                <p:cNvPr id="30" name="Group 29">
                  <a:extLst>
                    <a:ext uri="{FF2B5EF4-FFF2-40B4-BE49-F238E27FC236}">
                      <a16:creationId xmlns:a16="http://schemas.microsoft.com/office/drawing/2014/main" id="{F4FBB538-4795-427A-8A37-C10AE1C34604}"/>
                    </a:ext>
                  </a:extLst>
                </p:cNvPr>
                <p:cNvGrpSpPr/>
                <p:nvPr/>
              </p:nvGrpSpPr>
              <p:grpSpPr>
                <a:xfrm>
                  <a:off x="3646241" y="2543975"/>
                  <a:ext cx="1007330" cy="784664"/>
                  <a:chOff x="3646241" y="2543975"/>
                  <a:chExt cx="1007330" cy="784664"/>
                </a:xfrm>
              </p:grpSpPr>
              <p:pic>
                <p:nvPicPr>
                  <p:cNvPr id="32" name="Picture 31" descr="A picture containing indoor, hanging, computer, table&#10;&#10;Description automatically generated">
                    <a:extLst>
                      <a:ext uri="{FF2B5EF4-FFF2-40B4-BE49-F238E27FC236}">
                        <a16:creationId xmlns:a16="http://schemas.microsoft.com/office/drawing/2014/main" id="{C80E3D99-37E0-4783-B3B2-50193A99CA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942" t="20081" r="52934" b="67169"/>
                  <a:stretch/>
                </p:blipFill>
                <p:spPr>
                  <a:xfrm>
                    <a:off x="3646241" y="2786998"/>
                    <a:ext cx="925759" cy="541641"/>
                  </a:xfrm>
                  <a:prstGeom prst="rect">
                    <a:avLst/>
                  </a:prstGeom>
                </p:spPr>
              </p:pic>
              <p:sp>
                <p:nvSpPr>
                  <p:cNvPr id="33" name="Rectangle 32">
                    <a:extLst>
                      <a:ext uri="{FF2B5EF4-FFF2-40B4-BE49-F238E27FC236}">
                        <a16:creationId xmlns:a16="http://schemas.microsoft.com/office/drawing/2014/main" id="{42C7EEAE-B172-4FFD-ACF1-68CED9260E53}"/>
                      </a:ext>
                    </a:extLst>
                  </p:cNvPr>
                  <p:cNvSpPr/>
                  <p:nvPr/>
                </p:nvSpPr>
                <p:spPr>
                  <a:xfrm rot="19022951">
                    <a:off x="4307121" y="2543975"/>
                    <a:ext cx="346450" cy="43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 name="Straight Arrow Connector 30">
                  <a:extLst>
                    <a:ext uri="{FF2B5EF4-FFF2-40B4-BE49-F238E27FC236}">
                      <a16:creationId xmlns:a16="http://schemas.microsoft.com/office/drawing/2014/main" id="{690C5CBD-5AE3-4967-9511-2D0F9DDC9C6A}"/>
                    </a:ext>
                  </a:extLst>
                </p:cNvPr>
                <p:cNvCxnSpPr>
                  <a:cxnSpLocks/>
                </p:cNvCxnSpPr>
                <p:nvPr/>
              </p:nvCxnSpPr>
              <p:spPr>
                <a:xfrm>
                  <a:off x="3714395" y="2763835"/>
                  <a:ext cx="857605"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5ED2CB76-369D-4574-B22B-31C884D71324}"/>
                  </a:ext>
                </a:extLst>
              </p:cNvPr>
              <p:cNvSpPr txBox="1"/>
              <p:nvPr/>
            </p:nvSpPr>
            <p:spPr>
              <a:xfrm>
                <a:off x="4089707" y="1259062"/>
                <a:ext cx="1164038" cy="630942"/>
              </a:xfrm>
              <a:prstGeom prst="rect">
                <a:avLst/>
              </a:prstGeom>
              <a:noFill/>
            </p:spPr>
            <p:txBody>
              <a:bodyPr wrap="none" rtlCol="0">
                <a:spAutoFit/>
              </a:bodyPr>
              <a:lstStyle/>
              <a:p>
                <a:pPr algn="ctr"/>
                <a:r>
                  <a:rPr lang="en-US" sz="1200" b="1" i="1" dirty="0" err="1">
                    <a:solidFill>
                      <a:schemeClr val="accent1">
                        <a:lumMod val="50000"/>
                      </a:schemeClr>
                    </a:solidFill>
                  </a:rPr>
                  <a:t>Phosphofructo</a:t>
                </a:r>
                <a:r>
                  <a:rPr lang="en-US" sz="1200" b="1" i="1" dirty="0">
                    <a:solidFill>
                      <a:schemeClr val="accent1">
                        <a:lumMod val="50000"/>
                      </a:schemeClr>
                    </a:solidFill>
                  </a:rPr>
                  <a:t>-</a:t>
                </a:r>
              </a:p>
              <a:p>
                <a:pPr algn="ctr"/>
                <a:r>
                  <a:rPr lang="en-US" sz="1200" b="1" i="1" dirty="0">
                    <a:solidFill>
                      <a:schemeClr val="accent1">
                        <a:lumMod val="50000"/>
                      </a:schemeClr>
                    </a:solidFill>
                  </a:rPr>
                  <a:t>Kinase-1</a:t>
                </a:r>
              </a:p>
              <a:p>
                <a:pPr algn="ctr"/>
                <a:r>
                  <a:rPr lang="en-US" sz="1100" b="1" dirty="0">
                    <a:solidFill>
                      <a:schemeClr val="accent6">
                        <a:lumMod val="75000"/>
                      </a:schemeClr>
                    </a:solidFill>
                  </a:rPr>
                  <a:t> Mg</a:t>
                </a:r>
                <a:r>
                  <a:rPr lang="en-US" sz="1100" b="1" baseline="30000" dirty="0">
                    <a:solidFill>
                      <a:schemeClr val="accent6">
                        <a:lumMod val="75000"/>
                      </a:schemeClr>
                    </a:solidFill>
                  </a:rPr>
                  <a:t>2+</a:t>
                </a:r>
              </a:p>
            </p:txBody>
          </p:sp>
          <p:grpSp>
            <p:nvGrpSpPr>
              <p:cNvPr id="39" name="Group 38">
                <a:extLst>
                  <a:ext uri="{FF2B5EF4-FFF2-40B4-BE49-F238E27FC236}">
                    <a16:creationId xmlns:a16="http://schemas.microsoft.com/office/drawing/2014/main" id="{8771E448-110F-4DD7-8CE4-E153AC2EC92A}"/>
                  </a:ext>
                </a:extLst>
              </p:cNvPr>
              <p:cNvGrpSpPr/>
              <p:nvPr/>
            </p:nvGrpSpPr>
            <p:grpSpPr>
              <a:xfrm>
                <a:off x="5103998" y="1414119"/>
                <a:ext cx="931435" cy="1062070"/>
                <a:chOff x="6798369" y="3504253"/>
                <a:chExt cx="931435" cy="1062070"/>
              </a:xfrm>
            </p:grpSpPr>
            <p:pic>
              <p:nvPicPr>
                <p:cNvPr id="35" name="Picture 34" descr="A picture containing indoor, hanging, computer, table&#10;&#10;Description automatically generated">
                  <a:extLst>
                    <a:ext uri="{FF2B5EF4-FFF2-40B4-BE49-F238E27FC236}">
                      <a16:creationId xmlns:a16="http://schemas.microsoft.com/office/drawing/2014/main" id="{FEA7C442-2269-4317-97B8-B3D69E5A06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0545" t="40843" r="9901" b="36429"/>
                <a:stretch/>
              </p:blipFill>
              <p:spPr>
                <a:xfrm>
                  <a:off x="6856215" y="3504253"/>
                  <a:ext cx="873589" cy="965516"/>
                </a:xfrm>
                <a:prstGeom prst="rect">
                  <a:avLst/>
                </a:prstGeom>
              </p:spPr>
            </p:pic>
            <p:sp>
              <p:nvSpPr>
                <p:cNvPr id="36" name="Rectangle 35">
                  <a:extLst>
                    <a:ext uri="{FF2B5EF4-FFF2-40B4-BE49-F238E27FC236}">
                      <a16:creationId xmlns:a16="http://schemas.microsoft.com/office/drawing/2014/main" id="{08704AF7-CCA6-4083-B000-1949EA0270B1}"/>
                    </a:ext>
                  </a:extLst>
                </p:cNvPr>
                <p:cNvSpPr/>
                <p:nvPr/>
              </p:nvSpPr>
              <p:spPr>
                <a:xfrm rot="2841308">
                  <a:off x="6781331" y="3680317"/>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BD85124-BC8F-48D6-BD79-A9CBAB9BDBC6}"/>
                    </a:ext>
                  </a:extLst>
                </p:cNvPr>
                <p:cNvSpPr/>
                <p:nvPr/>
              </p:nvSpPr>
              <p:spPr>
                <a:xfrm rot="5400000">
                  <a:off x="6819301" y="4226495"/>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3919D86-661A-4FDB-A872-379EAD750F7C}"/>
                    </a:ext>
                  </a:extLst>
                </p:cNvPr>
                <p:cNvSpPr/>
                <p:nvPr/>
              </p:nvSpPr>
              <p:spPr>
                <a:xfrm rot="5400000">
                  <a:off x="7176167" y="4418655"/>
                  <a:ext cx="164706"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2F3FE811-1A07-4DE6-A606-0D2F469B2DB6}"/>
                  </a:ext>
                </a:extLst>
              </p:cNvPr>
              <p:cNvSpPr txBox="1"/>
              <p:nvPr/>
            </p:nvSpPr>
            <p:spPr>
              <a:xfrm>
                <a:off x="4997789" y="2363754"/>
                <a:ext cx="1201697" cy="461665"/>
              </a:xfrm>
              <a:prstGeom prst="rect">
                <a:avLst/>
              </a:prstGeom>
              <a:noFill/>
            </p:spPr>
            <p:txBody>
              <a:bodyPr wrap="square" rtlCol="0">
                <a:spAutoFit/>
              </a:bodyPr>
              <a:lstStyle/>
              <a:p>
                <a:pPr algn="ctr"/>
                <a:r>
                  <a:rPr lang="en-US" sz="1200" b="1" dirty="0"/>
                  <a:t>Fructose-1,6-bisphosphate</a:t>
                </a:r>
              </a:p>
            </p:txBody>
          </p:sp>
          <p:sp>
            <p:nvSpPr>
              <p:cNvPr id="45" name="TextBox 44">
                <a:extLst>
                  <a:ext uri="{FF2B5EF4-FFF2-40B4-BE49-F238E27FC236}">
                    <a16:creationId xmlns:a16="http://schemas.microsoft.com/office/drawing/2014/main" id="{AC9B06DF-A713-4E19-85BD-78CCBB476D14}"/>
                  </a:ext>
                </a:extLst>
              </p:cNvPr>
              <p:cNvSpPr txBox="1"/>
              <p:nvPr/>
            </p:nvSpPr>
            <p:spPr>
              <a:xfrm>
                <a:off x="5814511" y="1121559"/>
                <a:ext cx="1781400" cy="461665"/>
              </a:xfrm>
              <a:prstGeom prst="rect">
                <a:avLst/>
              </a:prstGeom>
              <a:noFill/>
            </p:spPr>
            <p:txBody>
              <a:bodyPr wrap="square" rtlCol="0">
                <a:spAutoFit/>
              </a:bodyPr>
              <a:lstStyle/>
              <a:p>
                <a:pPr algn="ctr"/>
                <a:r>
                  <a:rPr lang="en-US" sz="1200" b="1" i="1" dirty="0">
                    <a:solidFill>
                      <a:schemeClr val="accent1">
                        <a:lumMod val="50000"/>
                      </a:schemeClr>
                    </a:solidFill>
                  </a:rPr>
                  <a:t>Fructose </a:t>
                </a:r>
                <a:r>
                  <a:rPr lang="en-US" sz="1200" b="1" i="1" dirty="0" err="1">
                    <a:solidFill>
                      <a:schemeClr val="accent1">
                        <a:lumMod val="50000"/>
                      </a:schemeClr>
                    </a:solidFill>
                  </a:rPr>
                  <a:t>Bisposophate</a:t>
                </a:r>
                <a:r>
                  <a:rPr lang="en-US" sz="1200" b="1" i="1" dirty="0">
                    <a:solidFill>
                      <a:schemeClr val="accent1">
                        <a:lumMod val="50000"/>
                      </a:schemeClr>
                    </a:solidFill>
                  </a:rPr>
                  <a:t> Aldolase</a:t>
                </a:r>
                <a:endParaRPr lang="en-US" sz="1100" b="1" baseline="30000" dirty="0">
                  <a:solidFill>
                    <a:schemeClr val="accent6">
                      <a:lumMod val="75000"/>
                    </a:schemeClr>
                  </a:solidFill>
                </a:endParaRPr>
              </a:p>
            </p:txBody>
          </p:sp>
          <p:pic>
            <p:nvPicPr>
              <p:cNvPr id="46" name="Picture 45" descr="A picture containing indoor, hanging, computer, table&#10;&#10;Description automatically generated">
                <a:extLst>
                  <a:ext uri="{FF2B5EF4-FFF2-40B4-BE49-F238E27FC236}">
                    <a16:creationId xmlns:a16="http://schemas.microsoft.com/office/drawing/2014/main" id="{4D36CBDB-C546-4532-83A1-24DB739389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246" t="73049" r="4475" b="5293"/>
              <a:stretch/>
            </p:blipFill>
            <p:spPr>
              <a:xfrm>
                <a:off x="7448985" y="850240"/>
                <a:ext cx="482758" cy="920081"/>
              </a:xfrm>
              <a:prstGeom prst="rect">
                <a:avLst/>
              </a:prstGeom>
            </p:spPr>
          </p:pic>
          <p:grpSp>
            <p:nvGrpSpPr>
              <p:cNvPr id="56" name="Group 55">
                <a:extLst>
                  <a:ext uri="{FF2B5EF4-FFF2-40B4-BE49-F238E27FC236}">
                    <a16:creationId xmlns:a16="http://schemas.microsoft.com/office/drawing/2014/main" id="{481B29A2-FA4F-4AE2-BCE4-737E8DC35507}"/>
                  </a:ext>
                </a:extLst>
              </p:cNvPr>
              <p:cNvGrpSpPr/>
              <p:nvPr/>
            </p:nvGrpSpPr>
            <p:grpSpPr>
              <a:xfrm>
                <a:off x="5942205" y="1601434"/>
                <a:ext cx="1450184" cy="1124735"/>
                <a:chOff x="3437737" y="3471695"/>
                <a:chExt cx="1450184" cy="1124735"/>
              </a:xfrm>
            </p:grpSpPr>
            <p:cxnSp>
              <p:nvCxnSpPr>
                <p:cNvPr id="47" name="Straight Arrow Connector 46">
                  <a:extLst>
                    <a:ext uri="{FF2B5EF4-FFF2-40B4-BE49-F238E27FC236}">
                      <a16:creationId xmlns:a16="http://schemas.microsoft.com/office/drawing/2014/main" id="{1D09484A-6958-47B9-9CE3-C3B23216FDF7}"/>
                    </a:ext>
                  </a:extLst>
                </p:cNvPr>
                <p:cNvCxnSpPr>
                  <a:cxnSpLocks/>
                </p:cNvCxnSpPr>
                <p:nvPr/>
              </p:nvCxnSpPr>
              <p:spPr>
                <a:xfrm>
                  <a:off x="4096548" y="3828458"/>
                  <a:ext cx="750655" cy="767972"/>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0C7EDC3-DFCB-4AFB-93DF-FAA1516D371C}"/>
                    </a:ext>
                  </a:extLst>
                </p:cNvPr>
                <p:cNvCxnSpPr>
                  <a:cxnSpLocks/>
                </p:cNvCxnSpPr>
                <p:nvPr/>
              </p:nvCxnSpPr>
              <p:spPr>
                <a:xfrm flipH="1">
                  <a:off x="3437737" y="3822477"/>
                  <a:ext cx="653131" cy="1"/>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33A1A78-3249-4899-90A3-2A9841FBFE13}"/>
                    </a:ext>
                  </a:extLst>
                </p:cNvPr>
                <p:cNvCxnSpPr>
                  <a:cxnSpLocks/>
                </p:cNvCxnSpPr>
                <p:nvPr/>
              </p:nvCxnSpPr>
              <p:spPr>
                <a:xfrm flipV="1">
                  <a:off x="4068225" y="3471695"/>
                  <a:ext cx="819696" cy="355475"/>
                </a:xfrm>
                <a:prstGeom prst="straightConnector1">
                  <a:avLst/>
                </a:prstGeom>
                <a:ln w="57150">
                  <a:solidFill>
                    <a:srgbClr val="D35617"/>
                  </a:solidFill>
                  <a:tailEnd type="triangle"/>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ACA5562D-FDD1-4E4B-BFA9-3EC3151DE0E9}"/>
                  </a:ext>
                </a:extLst>
              </p:cNvPr>
              <p:cNvSpPr txBox="1"/>
              <p:nvPr/>
            </p:nvSpPr>
            <p:spPr>
              <a:xfrm>
                <a:off x="7813346" y="1189779"/>
                <a:ext cx="1399193" cy="461665"/>
              </a:xfrm>
              <a:prstGeom prst="rect">
                <a:avLst/>
              </a:prstGeom>
              <a:noFill/>
            </p:spPr>
            <p:txBody>
              <a:bodyPr wrap="square" rtlCol="0">
                <a:spAutoFit/>
              </a:bodyPr>
              <a:lstStyle/>
              <a:p>
                <a:pPr algn="ctr"/>
                <a:r>
                  <a:rPr lang="en-US" sz="1200" b="1" dirty="0"/>
                  <a:t>Dihydroxyacetone</a:t>
                </a:r>
              </a:p>
              <a:p>
                <a:pPr algn="ctr"/>
                <a:r>
                  <a:rPr lang="en-US" sz="1200" b="1" dirty="0"/>
                  <a:t>Phosphate</a:t>
                </a:r>
              </a:p>
            </p:txBody>
          </p:sp>
          <p:cxnSp>
            <p:nvCxnSpPr>
              <p:cNvPr id="58" name="Straight Arrow Connector 57">
                <a:extLst>
                  <a:ext uri="{FF2B5EF4-FFF2-40B4-BE49-F238E27FC236}">
                    <a16:creationId xmlns:a16="http://schemas.microsoft.com/office/drawing/2014/main" id="{CB69A7D4-1E24-4E74-82F8-6BAD697CB6AC}"/>
                  </a:ext>
                </a:extLst>
              </p:cNvPr>
              <p:cNvCxnSpPr>
                <a:cxnSpLocks/>
              </p:cNvCxnSpPr>
              <p:nvPr/>
            </p:nvCxnSpPr>
            <p:spPr>
              <a:xfrm flipH="1">
                <a:off x="7660004" y="1853392"/>
                <a:ext cx="10536" cy="644325"/>
              </a:xfrm>
              <a:prstGeom prst="straightConnector1">
                <a:avLst/>
              </a:prstGeom>
              <a:ln w="57150">
                <a:solidFill>
                  <a:srgbClr val="D35617"/>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 name="Picture 60" descr="A picture containing indoor, hanging, computer, table&#10;&#10;Description automatically generated">
                <a:extLst>
                  <a:ext uri="{FF2B5EF4-FFF2-40B4-BE49-F238E27FC236}">
                    <a16:creationId xmlns:a16="http://schemas.microsoft.com/office/drawing/2014/main" id="{075E79C3-057F-4D08-B141-BF4713B890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482" t="73189" r="20177" b="3731"/>
              <a:stretch/>
            </p:blipFill>
            <p:spPr>
              <a:xfrm>
                <a:off x="7446145" y="2497717"/>
                <a:ext cx="488437" cy="980447"/>
              </a:xfrm>
              <a:prstGeom prst="rect">
                <a:avLst/>
              </a:prstGeom>
            </p:spPr>
          </p:pic>
          <p:sp>
            <p:nvSpPr>
              <p:cNvPr id="62" name="TextBox 61">
                <a:extLst>
                  <a:ext uri="{FF2B5EF4-FFF2-40B4-BE49-F238E27FC236}">
                    <a16:creationId xmlns:a16="http://schemas.microsoft.com/office/drawing/2014/main" id="{1ED1653E-B263-41E6-AB0C-BAADB1361CCA}"/>
                  </a:ext>
                </a:extLst>
              </p:cNvPr>
              <p:cNvSpPr txBox="1"/>
              <p:nvPr/>
            </p:nvSpPr>
            <p:spPr>
              <a:xfrm>
                <a:off x="7813346" y="2840477"/>
                <a:ext cx="1202035" cy="461665"/>
              </a:xfrm>
              <a:prstGeom prst="rect">
                <a:avLst/>
              </a:prstGeom>
              <a:noFill/>
            </p:spPr>
            <p:txBody>
              <a:bodyPr wrap="square" rtlCol="0">
                <a:spAutoFit/>
              </a:bodyPr>
              <a:lstStyle/>
              <a:p>
                <a:pPr algn="ctr"/>
                <a:r>
                  <a:rPr lang="en-US" sz="1200" b="1" dirty="0"/>
                  <a:t>Glyceraldehyde 3-phosphate</a:t>
                </a:r>
              </a:p>
            </p:txBody>
          </p:sp>
          <p:sp>
            <p:nvSpPr>
              <p:cNvPr id="63" name="TextBox 62">
                <a:extLst>
                  <a:ext uri="{FF2B5EF4-FFF2-40B4-BE49-F238E27FC236}">
                    <a16:creationId xmlns:a16="http://schemas.microsoft.com/office/drawing/2014/main" id="{47AE7622-5725-4A8E-8E0C-14BE0FBDB029}"/>
                  </a:ext>
                </a:extLst>
              </p:cNvPr>
              <p:cNvSpPr txBox="1"/>
              <p:nvPr/>
            </p:nvSpPr>
            <p:spPr>
              <a:xfrm>
                <a:off x="7434972" y="1962625"/>
                <a:ext cx="1781400" cy="461665"/>
              </a:xfrm>
              <a:prstGeom prst="rect">
                <a:avLst/>
              </a:prstGeom>
              <a:noFill/>
            </p:spPr>
            <p:txBody>
              <a:bodyPr wrap="square" rtlCol="0">
                <a:spAutoFit/>
              </a:bodyPr>
              <a:lstStyle/>
              <a:p>
                <a:pPr algn="ctr"/>
                <a:r>
                  <a:rPr lang="en-US" sz="1200" b="1" i="1" dirty="0">
                    <a:solidFill>
                      <a:schemeClr val="accent1">
                        <a:lumMod val="50000"/>
                      </a:schemeClr>
                    </a:solidFill>
                  </a:rPr>
                  <a:t>Triose Phosphate Isomerase</a:t>
                </a:r>
                <a:endParaRPr lang="en-US" sz="1100" b="1" baseline="30000" dirty="0">
                  <a:solidFill>
                    <a:schemeClr val="accent6">
                      <a:lumMod val="75000"/>
                    </a:schemeClr>
                  </a:solidFill>
                </a:endParaRPr>
              </a:p>
            </p:txBody>
          </p:sp>
        </p:grpSp>
        <p:grpSp>
          <p:nvGrpSpPr>
            <p:cNvPr id="196" name="Group 195">
              <a:extLst>
                <a:ext uri="{FF2B5EF4-FFF2-40B4-BE49-F238E27FC236}">
                  <a16:creationId xmlns:a16="http://schemas.microsoft.com/office/drawing/2014/main" id="{A164FE8A-C99D-474E-8444-659AC33C7283}"/>
                </a:ext>
              </a:extLst>
            </p:cNvPr>
            <p:cNvGrpSpPr/>
            <p:nvPr/>
          </p:nvGrpSpPr>
          <p:grpSpPr>
            <a:xfrm>
              <a:off x="1138284" y="2441603"/>
              <a:ext cx="274701" cy="307777"/>
              <a:chOff x="827562" y="3279725"/>
              <a:chExt cx="274701" cy="307777"/>
            </a:xfrm>
          </p:grpSpPr>
          <p:sp>
            <p:nvSpPr>
              <p:cNvPr id="194" name="Oval 193">
                <a:extLst>
                  <a:ext uri="{FF2B5EF4-FFF2-40B4-BE49-F238E27FC236}">
                    <a16:creationId xmlns:a16="http://schemas.microsoft.com/office/drawing/2014/main" id="{4BE6A5CA-64FC-49C0-9787-15863F7248F1}"/>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a:extLst>
                  <a:ext uri="{FF2B5EF4-FFF2-40B4-BE49-F238E27FC236}">
                    <a16:creationId xmlns:a16="http://schemas.microsoft.com/office/drawing/2014/main" id="{69CE1BA1-0CD2-4DB0-B25F-8AE2E7333C36}"/>
                  </a:ext>
                </a:extLst>
              </p:cNvPr>
              <p:cNvSpPr txBox="1"/>
              <p:nvPr/>
            </p:nvSpPr>
            <p:spPr>
              <a:xfrm>
                <a:off x="827562" y="3279725"/>
                <a:ext cx="274701" cy="307777"/>
              </a:xfrm>
              <a:prstGeom prst="rect">
                <a:avLst/>
              </a:prstGeom>
              <a:noFill/>
            </p:spPr>
            <p:txBody>
              <a:bodyPr wrap="square" rtlCol="0">
                <a:spAutoFit/>
              </a:bodyPr>
              <a:lstStyle/>
              <a:p>
                <a:r>
                  <a:rPr lang="en-US" sz="1400" b="1" dirty="0"/>
                  <a:t>1</a:t>
                </a:r>
              </a:p>
            </p:txBody>
          </p:sp>
        </p:grpSp>
        <p:grpSp>
          <p:nvGrpSpPr>
            <p:cNvPr id="197" name="Group 196">
              <a:extLst>
                <a:ext uri="{FF2B5EF4-FFF2-40B4-BE49-F238E27FC236}">
                  <a16:creationId xmlns:a16="http://schemas.microsoft.com/office/drawing/2014/main" id="{4D97DB29-BF6E-46D9-A4A3-DA65076752A4}"/>
                </a:ext>
              </a:extLst>
            </p:cNvPr>
            <p:cNvGrpSpPr/>
            <p:nvPr/>
          </p:nvGrpSpPr>
          <p:grpSpPr>
            <a:xfrm>
              <a:off x="2822262" y="2353050"/>
              <a:ext cx="274701" cy="307777"/>
              <a:chOff x="827562" y="3279725"/>
              <a:chExt cx="274701" cy="307777"/>
            </a:xfrm>
          </p:grpSpPr>
          <p:sp>
            <p:nvSpPr>
              <p:cNvPr id="198" name="Oval 197">
                <a:extLst>
                  <a:ext uri="{FF2B5EF4-FFF2-40B4-BE49-F238E27FC236}">
                    <a16:creationId xmlns:a16="http://schemas.microsoft.com/office/drawing/2014/main" id="{E136F5BC-508A-49CB-B034-8A555FB3B224}"/>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a:extLst>
                  <a:ext uri="{FF2B5EF4-FFF2-40B4-BE49-F238E27FC236}">
                    <a16:creationId xmlns:a16="http://schemas.microsoft.com/office/drawing/2014/main" id="{5F06233A-C023-4E3B-ACC2-E268A26F5C11}"/>
                  </a:ext>
                </a:extLst>
              </p:cNvPr>
              <p:cNvSpPr txBox="1"/>
              <p:nvPr/>
            </p:nvSpPr>
            <p:spPr>
              <a:xfrm>
                <a:off x="827562" y="3279725"/>
                <a:ext cx="274701" cy="307777"/>
              </a:xfrm>
              <a:prstGeom prst="rect">
                <a:avLst/>
              </a:prstGeom>
              <a:noFill/>
            </p:spPr>
            <p:txBody>
              <a:bodyPr wrap="square" rtlCol="0">
                <a:spAutoFit/>
              </a:bodyPr>
              <a:lstStyle/>
              <a:p>
                <a:r>
                  <a:rPr lang="en-US" sz="1400" b="1" dirty="0"/>
                  <a:t>2</a:t>
                </a:r>
              </a:p>
            </p:txBody>
          </p:sp>
        </p:grpSp>
        <p:grpSp>
          <p:nvGrpSpPr>
            <p:cNvPr id="200" name="Group 199">
              <a:extLst>
                <a:ext uri="{FF2B5EF4-FFF2-40B4-BE49-F238E27FC236}">
                  <a16:creationId xmlns:a16="http://schemas.microsoft.com/office/drawing/2014/main" id="{E302DF42-30B8-4FCE-A12C-9A8FC652D817}"/>
                </a:ext>
              </a:extLst>
            </p:cNvPr>
            <p:cNvGrpSpPr/>
            <p:nvPr/>
          </p:nvGrpSpPr>
          <p:grpSpPr>
            <a:xfrm>
              <a:off x="4506240" y="2249434"/>
              <a:ext cx="274701" cy="307777"/>
              <a:chOff x="827562" y="3279725"/>
              <a:chExt cx="274701" cy="307777"/>
            </a:xfrm>
          </p:grpSpPr>
          <p:sp>
            <p:nvSpPr>
              <p:cNvPr id="201" name="Oval 200">
                <a:extLst>
                  <a:ext uri="{FF2B5EF4-FFF2-40B4-BE49-F238E27FC236}">
                    <a16:creationId xmlns:a16="http://schemas.microsoft.com/office/drawing/2014/main" id="{15E0F286-89A5-4077-96ED-39ECC8F72C02}"/>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D2CC45EF-93B3-4569-9C39-AF5A255C6527}"/>
                  </a:ext>
                </a:extLst>
              </p:cNvPr>
              <p:cNvSpPr txBox="1"/>
              <p:nvPr/>
            </p:nvSpPr>
            <p:spPr>
              <a:xfrm>
                <a:off x="827562" y="3279725"/>
                <a:ext cx="274701" cy="307777"/>
              </a:xfrm>
              <a:prstGeom prst="rect">
                <a:avLst/>
              </a:prstGeom>
              <a:noFill/>
            </p:spPr>
            <p:txBody>
              <a:bodyPr wrap="square" rtlCol="0">
                <a:spAutoFit/>
              </a:bodyPr>
              <a:lstStyle/>
              <a:p>
                <a:r>
                  <a:rPr lang="en-US" sz="1400" b="1" dirty="0"/>
                  <a:t>3</a:t>
                </a:r>
              </a:p>
            </p:txBody>
          </p:sp>
        </p:grpSp>
        <p:grpSp>
          <p:nvGrpSpPr>
            <p:cNvPr id="203" name="Group 202">
              <a:extLst>
                <a:ext uri="{FF2B5EF4-FFF2-40B4-BE49-F238E27FC236}">
                  <a16:creationId xmlns:a16="http://schemas.microsoft.com/office/drawing/2014/main" id="{ECA7F47A-DC74-4E80-84F0-DAA064533E4C}"/>
                </a:ext>
              </a:extLst>
            </p:cNvPr>
            <p:cNvGrpSpPr/>
            <p:nvPr/>
          </p:nvGrpSpPr>
          <p:grpSpPr>
            <a:xfrm>
              <a:off x="8191307" y="3020380"/>
              <a:ext cx="274701" cy="307777"/>
              <a:chOff x="827562" y="3279725"/>
              <a:chExt cx="274701" cy="307777"/>
            </a:xfrm>
          </p:grpSpPr>
          <p:sp>
            <p:nvSpPr>
              <p:cNvPr id="204" name="Oval 203">
                <a:extLst>
                  <a:ext uri="{FF2B5EF4-FFF2-40B4-BE49-F238E27FC236}">
                    <a16:creationId xmlns:a16="http://schemas.microsoft.com/office/drawing/2014/main" id="{2AE837A2-F6EC-41E3-9753-A9EC595FAF93}"/>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6FECFA8A-363F-43E8-96AF-8013FBF8095D}"/>
                  </a:ext>
                </a:extLst>
              </p:cNvPr>
              <p:cNvSpPr txBox="1"/>
              <p:nvPr/>
            </p:nvSpPr>
            <p:spPr>
              <a:xfrm>
                <a:off x="827562" y="3279725"/>
                <a:ext cx="274701" cy="307777"/>
              </a:xfrm>
              <a:prstGeom prst="rect">
                <a:avLst/>
              </a:prstGeom>
              <a:noFill/>
            </p:spPr>
            <p:txBody>
              <a:bodyPr wrap="square" rtlCol="0">
                <a:spAutoFit/>
              </a:bodyPr>
              <a:lstStyle/>
              <a:p>
                <a:r>
                  <a:rPr lang="en-US" sz="1400" b="1" dirty="0"/>
                  <a:t>5</a:t>
                </a:r>
              </a:p>
            </p:txBody>
          </p:sp>
        </p:grpSp>
        <p:grpSp>
          <p:nvGrpSpPr>
            <p:cNvPr id="206" name="Group 205">
              <a:extLst>
                <a:ext uri="{FF2B5EF4-FFF2-40B4-BE49-F238E27FC236}">
                  <a16:creationId xmlns:a16="http://schemas.microsoft.com/office/drawing/2014/main" id="{A4489082-6486-4663-A7D3-2C5FAC4DEB59}"/>
                </a:ext>
              </a:extLst>
            </p:cNvPr>
            <p:cNvGrpSpPr/>
            <p:nvPr/>
          </p:nvGrpSpPr>
          <p:grpSpPr>
            <a:xfrm>
              <a:off x="6535088" y="2147116"/>
              <a:ext cx="274701" cy="307777"/>
              <a:chOff x="821212" y="3279725"/>
              <a:chExt cx="274701" cy="307777"/>
            </a:xfrm>
          </p:grpSpPr>
          <p:sp>
            <p:nvSpPr>
              <p:cNvPr id="207" name="Oval 206">
                <a:extLst>
                  <a:ext uri="{FF2B5EF4-FFF2-40B4-BE49-F238E27FC236}">
                    <a16:creationId xmlns:a16="http://schemas.microsoft.com/office/drawing/2014/main" id="{F0F71B21-8C5B-4E14-8A96-9EBE4DD125AF}"/>
                  </a:ext>
                </a:extLst>
              </p:cNvPr>
              <p:cNvSpPr/>
              <p:nvPr/>
            </p:nvSpPr>
            <p:spPr>
              <a:xfrm>
                <a:off x="847887" y="3331770"/>
                <a:ext cx="223146" cy="214716"/>
              </a:xfrm>
              <a:prstGeom prst="ellips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FBACA8CB-3FD0-4798-9C44-1B7BD2B5AAD7}"/>
                  </a:ext>
                </a:extLst>
              </p:cNvPr>
              <p:cNvSpPr txBox="1"/>
              <p:nvPr/>
            </p:nvSpPr>
            <p:spPr>
              <a:xfrm>
                <a:off x="821212" y="3279725"/>
                <a:ext cx="274701" cy="307777"/>
              </a:xfrm>
              <a:prstGeom prst="rect">
                <a:avLst/>
              </a:prstGeom>
              <a:noFill/>
            </p:spPr>
            <p:txBody>
              <a:bodyPr wrap="square" rtlCol="0">
                <a:spAutoFit/>
              </a:bodyPr>
              <a:lstStyle/>
              <a:p>
                <a:r>
                  <a:rPr lang="en-US" sz="1400" b="1" dirty="0"/>
                  <a:t>4</a:t>
                </a:r>
              </a:p>
            </p:txBody>
          </p:sp>
        </p:grpSp>
      </p:grpSp>
      <p:sp>
        <p:nvSpPr>
          <p:cNvPr id="224" name="TextBox 223">
            <a:extLst>
              <a:ext uri="{FF2B5EF4-FFF2-40B4-BE49-F238E27FC236}">
                <a16:creationId xmlns:a16="http://schemas.microsoft.com/office/drawing/2014/main" id="{775C1AFE-597D-4D62-A05C-B54DEF7CA3AC}"/>
              </a:ext>
            </a:extLst>
          </p:cNvPr>
          <p:cNvSpPr txBox="1"/>
          <p:nvPr/>
        </p:nvSpPr>
        <p:spPr>
          <a:xfrm>
            <a:off x="0" y="5696714"/>
            <a:ext cx="2836867" cy="307777"/>
          </a:xfrm>
          <a:prstGeom prst="rect">
            <a:avLst/>
          </a:prstGeom>
          <a:noFill/>
        </p:spPr>
        <p:txBody>
          <a:bodyPr wrap="none" rtlCol="0">
            <a:spAutoFit/>
          </a:bodyPr>
          <a:lstStyle/>
          <a:p>
            <a:r>
              <a:rPr lang="en-US" sz="1400" dirty="0"/>
              <a:t>Figure modified from </a:t>
            </a:r>
            <a:r>
              <a:rPr lang="en-US" sz="1400" dirty="0" err="1">
                <a:hlinkClick r:id="rId7"/>
              </a:rPr>
              <a:t>YassineMrabet</a:t>
            </a:r>
            <a:endParaRPr lang="en-US" sz="1400" dirty="0"/>
          </a:p>
        </p:txBody>
      </p:sp>
      <p:sp>
        <p:nvSpPr>
          <p:cNvPr id="226" name="Title 1">
            <a:extLst>
              <a:ext uri="{FF2B5EF4-FFF2-40B4-BE49-F238E27FC236}">
                <a16:creationId xmlns:a16="http://schemas.microsoft.com/office/drawing/2014/main" id="{3278BF43-C26D-44BA-A025-1F50CA5834A8}"/>
              </a:ext>
            </a:extLst>
          </p:cNvPr>
          <p:cNvSpPr txBox="1">
            <a:spLocks/>
          </p:cNvSpPr>
          <p:nvPr/>
        </p:nvSpPr>
        <p:spPr>
          <a:xfrm>
            <a:off x="1330879" y="57928"/>
            <a:ext cx="7845731" cy="8500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First Half of Glycolysis – Energy Requiring Steps</a:t>
            </a:r>
          </a:p>
        </p:txBody>
      </p:sp>
    </p:spTree>
    <p:extLst>
      <p:ext uri="{BB962C8B-B14F-4D97-AF65-F5344CB8AC3E}">
        <p14:creationId xmlns:p14="http://schemas.microsoft.com/office/powerpoint/2010/main" val="11815278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24504</TotalTime>
  <Words>3489</Words>
  <Application>Microsoft Office PowerPoint</Application>
  <PresentationFormat>On-screen Show (4:3)</PresentationFormat>
  <Paragraphs>515</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Symbol</vt:lpstr>
      <vt:lpstr>Biochemistry Theme</vt:lpstr>
      <vt:lpstr>Glycolysis</vt:lpstr>
      <vt:lpstr>Remember your Free Energy!</vt:lpstr>
      <vt:lpstr>Making Reactions Occur Spontaneously</vt:lpstr>
      <vt:lpstr>Thermodynamically unfavorable reactions can be driven by a favorable reaction</vt:lpstr>
      <vt:lpstr>Nobel Prize (1922)</vt:lpstr>
      <vt:lpstr>Overview of Glycolysis</vt:lpstr>
      <vt:lpstr>Aerobic Pathway</vt:lpstr>
      <vt:lpstr>Overview of Glycolysis</vt:lpstr>
      <vt:lpstr>PowerPoint Presentation</vt:lpstr>
      <vt:lpstr>Glycolysis – Step 1</vt:lpstr>
      <vt:lpstr>Glycolysis – Step 2</vt:lpstr>
      <vt:lpstr>Glycolysis – Step 3</vt:lpstr>
      <vt:lpstr>Glycolysis – Step 4</vt:lpstr>
      <vt:lpstr>Glycolysis – Step 5</vt:lpstr>
      <vt:lpstr>Second Half of Glycolysis – Energy Generating</vt:lpstr>
      <vt:lpstr>Second Half of Glycolysis – Energy Generating</vt:lpstr>
      <vt:lpstr>Second Half of Glycolysis – Energy Generating</vt:lpstr>
      <vt:lpstr>Second Half of Glycolysis – Energy Generating</vt:lpstr>
      <vt:lpstr>Second Half of Glycolysis – Energy Generating</vt:lpstr>
      <vt:lpstr>Second Half of Glycolysis – Energy Generating</vt:lpstr>
      <vt:lpstr>Energy Generation from Glycolysis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285</cp:revision>
  <cp:lastPrinted>2020-01-27T17:38:25Z</cp:lastPrinted>
  <dcterms:created xsi:type="dcterms:W3CDTF">2020-01-06T19:40:53Z</dcterms:created>
  <dcterms:modified xsi:type="dcterms:W3CDTF">2020-03-15T20:54:21Z</dcterms:modified>
</cp:coreProperties>
</file>