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8.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45" r:id="rId2"/>
    <p:sldId id="478" r:id="rId3"/>
    <p:sldId id="492" r:id="rId4"/>
    <p:sldId id="479" r:id="rId5"/>
    <p:sldId id="480" r:id="rId6"/>
    <p:sldId id="487" r:id="rId7"/>
    <p:sldId id="482" r:id="rId8"/>
    <p:sldId id="488" r:id="rId9"/>
    <p:sldId id="485" r:id="rId10"/>
    <p:sldId id="486" r:id="rId11"/>
    <p:sldId id="490" r:id="rId12"/>
    <p:sldId id="493" r:id="rId13"/>
    <p:sldId id="516"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9512" autoAdjust="0"/>
  </p:normalViewPr>
  <p:slideViewPr>
    <p:cSldViewPr snapToGrid="0" showGuides="1">
      <p:cViewPr varScale="1">
        <p:scale>
          <a:sx n="81" d="100"/>
          <a:sy n="81" d="100"/>
        </p:scale>
        <p:origin x="1354" y="4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3:22.214"/>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0,'516'0,"-460"2,12 4,45 2,13-7,141 4,-149 2,17 8,-31-3,55-4,-14-1,287 18,-277-14,-125-8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49.734"/>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50,'1'-1,"0"1,-1 0,1-1,-1 1,1 0,0-1,-1 1,1-1,-1 1,1-1,-1 1,0-1,1 1,-1-1,1 0,-1 0,4-4,0 2,1-1,-1 1,1 0,-1 0,1 1,0 0,0-1,0 1,0 1,0-1,0 1,3 0,12-2,0 1,16 1,-27 1,199 0,-195 1,0 0,-1 0,1 1,-1 1,1 0,3 2,-15-5,0 1,0-1,1 1,-1-1,0 1,0-1,0 1,1 0,-1 0,0 0,0 0,0 0,0 0,0 0,-1 0,2 1,-2-1,0-1,0 1,0 0,0 0,0 0,0-1,0 1,-1 0,1 0,0 0,0-1,-1 1,1 0,-1 0,1-1,0 1,-1 0,1-1,-1 1,1-1,-1 1,0 0,1-1,-1 1,0-1,1 0,-1 1,-12 9,0-1,-7 4,7-6,1 1,0 1,-6 5,6-2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52.185"/>
    </inkml:context>
    <inkml:brush xml:id="br0">
      <inkml:brushProperty name="width" value="0.35" units="cm"/>
      <inkml:brushProperty name="height" value="0.35" units="cm"/>
      <inkml:brushProperty name="color" value="#F8F8F8"/>
      <inkml:brushProperty name="ignorePressure" value="1"/>
    </inkml:brush>
  </inkml:definitions>
  <inkml:trace contextRef="#ctx0" brushRef="#br0">36 38,'-2'1,"0"0,1 0,-1 1,0-1,1 0,0 1,-1-1,1 1,0 0,-1-1,1 1,0 0,0 0,1 0,-1 0,0 0,1 0,-1 0,-1 8,0-1,0 0,1 4,1-11,-6 90,7 80,0-59,-1-104,0 1,1-1,0 1,0-1,1 1,1 2,-2-9,1 0,-1 0,1 0,-1 0,1 0,0 0,0 0,0 0,0-1,1 1,-1-1,1 0,-1 0,1 0,0 0,0 0,0 0,0-1,1 1,-1-1,-1 0,1 0,0 0,-1-1,1 1,0-1,0 1,0-1,0 0,-1 0,1-1,0 1,0 0,-1-1,1 0,0 0,0 0,-1 0,1 0,-1 0,1 0,-1-1,0 0,1 1,-1-1,0 0,0 0,7-8,0 1,-1-1,-1-1,0 1,3-7,-4 6,31-50,23-37,-56 91,0 1,-1-1,0 0,0 0,0 0,-1 0,0 0,-1 0,0-1,0 1,0 0,-1-1,0 1,0-1,-1 1,0-1,0 1,-1 0,0 0,0-1,-3-3,-58-131,44 92,19 50,0 0,0 0,0-1,0 1,0 0,0 0,0 0,0 0,0 0,0 0,0 0,0 0,0 0,0 0,0 0,-1 0,1 0,0 0,0 0,0 0,0 0,0 0,0 0,0 0,0 0,0 0,0 0,0 0,0 0,0 0,0-1,0 1,0 0,0 0,0 0,0 0,0 0,0 0,0 0,0 0,0 0,0 0,-1 0,1 0,0 0,0 0,0 0,0 0,0 0,0 0,0 1,0-1,0 0,0 0,0 0,0 0,0 0,0 0,0 0,0 0,0 0,0 0,0 0,0 0,0 0,0 0,0 0,0 0,0 0,-1 5,0 7,1 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02.268"/>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0 208,'61'-1,"68"2,-102 2,-1 0,1 2,-1 1,21 7,1 4,-1 2,2 3,-19-6,14 10,-26-14,0-2,1 0,0 0,0-2,9 2,26 4,30 2,-63-13,19 0,-39-3,0-1,-1 1,1 0,-1 0,1 0,0 0,-1 1,1-1,0 0,-1 0,1 0,-1 0,1 1,0-1,-1 0,1 0,-1 1,1 0,-1-1,0 0,0 0,0 1,0-1,0 0,-1 1,1-1,0 0,0 0,0 1,-1-1,1 0,0 0,0 1,0-1,-1 0,1 0,0 0,-1 1,1-1,0 0,0 0,-1 0,1 0,-26 11,7-7,0-1,0 0,-17 0,-59-3,59-1,-20-2,0-2,-11-5,59 9,5 1,1 0,0 0,-1-1,1 1,0-1,-1 1,1-1,0 0,-1 0,1 0,0 0,-1-1,3 2,0 0,0 0,0-1,0 1,0 0,0-1,0 1,0 0,0 0,0-1,0 1,0 0,0 0,0-1,1 1,-1 0,0 0,0-1,0 1,0 0,1 0,-1 0,0-1,0 1,0 0,1 0,-1 0,0 0,0-1,1 1,-1 0,0 0,0 0,1 0,-1 0,0 0,0 0,1 0,11-5,1 0,-1 1,7-1,-4 1,131-29,-79 19,-50 10,0-1,9-4,-20 7,1-1,-1 0,0-1,0 1,0-1,0 0,3-4,-7 6,0-1,0 0,0 0,0 1,0-1,-1 0,1 0,-1 0,0-1,0 1,0 0,0 0,-1-2,2-8,-1-1,0-10,0-4,6-111,-7 136,0 0,1-1,-1 1,1 0,0 0,0 0,0 0,0 1,1-1,0 0,-2 1,1 1,0 0,0 0,0 0,0 0,0 0,0 0,0 0,0 1,0-1,0 0,0 0,0 1,1-1,-1 1,0-1,1 1,-1-1,0 1,1 0,-1 0,0 0,2 0,-2 0,0 0,0 0,0 1,0-1,0 0,0 1,0-1,0 1,0-1,0 1,0-1,0 1,-1 0,1 0,0-1,0 1,-1 0,1 0,0 0,-1 0,1 0,-1 0,1 0,-1 0,1 0,-1 0,0 0,1 1,0 4,1 1,-1-1,-1 1,1 2,-1-8,1 67,-2-36,3 14,-2-40,1-1,0 1,0-1,0 1,0-1,1 0,0 1,0-1,1 0,-1 0,1 0,0-1,0 1,1-1,-1 0,1 1,0-2,0 1,1 0,-1-1,1 0,-1 0,4 2,8 1,-1 0,1-1,0 0,1-2,-1 0,3 0,32 2,18-3,2 1,-41 0,0 2,19 5,16 4,-56-13,12 2,-1 1,1 1,-1 0,3 3,-23-8,1 0,0 0,0 0,0 1,-1-1,1 0,0 1,-1-1,1 0,0 1,-1-1,1 1,0-1,-1 1,1-1,-1 1,1 0,-1-1,1 1,-1-1,1 1,-1 0,0 0,-1 0,0-1,1 1,-1-1,0 1,1-1,-1 1,0-1,0 1,1-1,-1 0,0 1,0-1,0 0,0 0,0 0,1 0,-1 0,0 0,0 0,0 0,-56 4,1-2,-23-4,10 0,-182 2,245 0,4 0,0 0,0 0,1 0,-1 0,0 0,0 0,0 0,0-1,0 1,1-1,-1 1,0-1,2 1,0-1,0 1,0 0,0 0,0 0,0 0,0 0,0-1,0 1,0 0,0 0,0 0,0 0,0 0,0 0,0 0,0-1,0 1,0 0,0 0,0 0,0 0,1 0,-1 0,0 0,0 0,0-1,0 1,0 0,0 0,1 0,-1 0,0 0,0 0,0 0,0 0,0 0,0 0,1 0,-1 0,0 0,0 0,0 0,0 0,0 0,14-4,1 0,1 1,1 0,4-2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05.11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0 164,'1'-4,"-1"0,1 1,-1 0,1-1,0 1,1-1,3-13,-2-16,1-28,-4 89,1 1,1-1,3 8,-3-24,1 0,0 0,1-1,0 0,1 1,0-2,1 1,0 0,2 0,-1-1,0 0,1-1,0 0,0 0,1-1,0 0,0-1,1 0,3 2,0-2,0-1,1 0,-1 0,2-1,10 2,-18-6,0 1,1-1,-1 0,0-1,1 0,-1 0,1 0,-1-1,0-1,1 1,-1-1,3-1,-7 2,1-1,-1 0,0 0,1 0,-1 0,0-1,0 1,-1-1,1 1,0-1,-1 0,0 0,0-1,0 1,0 0,0-1,0 1,-1-1,0 1,0-1,0 0,0 1,0-2,1-11,-1 0,0-1,-1 1,-2-15,1 12,1 11,0-5,-1 0,0 1,-1-1,-1-1,2 10,-1-1,0 1,1 0,-1-1,-1 1,1 0,0 1,-1-1,0 0,0 1,0-1,-1 1,0-1,-5-4,0 1,0 1,0-1,-1 2,0-1,0 1,0 1,-1-1,0 2,1 0,-1 0,-1 1,1 0,0 1,0 0,-8 1,17 0,-1 0,1 0,0 1,-1-1,1 1,0-1,0 1,-1 0,1 0,0 0,0 0,0 0,0 1,0-1,-1 2,1-1,0 0,1 0,-1 0,1 1,-1-1,1 0,0 1,0-1,0 1,0 0,1-1,-1 1,0 1,-1 24,0-1,1 1,2 0,1 4,1 25,-2-8,-1-29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06.009"/>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1,'0'2,"0"8,0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17.298"/>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18.01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18.660"/>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6:00.696"/>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5:44.079"/>
    </inkml:context>
    <inkml:brush xml:id="br0">
      <inkml:brushProperty name="width" value="0.1" units="cm"/>
      <inkml:brushProperty name="height" value="0.1" units="cm"/>
      <inkml:brushProperty name="color" value="#F8F8F8"/>
      <inkml:brushProperty name="ignorePressure" value="1"/>
    </inkml:brush>
  </inkml:definitions>
  <inkml:trace contextRef="#ctx0" brushRef="#br0">98 418,'0'2,"1"0,-1 1,1-1,0 1,0-1,0 0,0 1,0-1,0 0,1 0,-1 0,2 1,5 10,2 3,0 0,1-1,1 0,0 0,7 4,67 68,-83-83,0-1,-1 1,1 0,-1 0,1 0,-1 0,-1 0,1 1,0-1,-1 0,0 1,0-1,0 1,-1 4,2 0,0 0,0 0,1 2,3 8,0 1,-1 0,-2 0,0 0,-1-8,-1 0,2 0,0-1,0 1,1-1,5 10,-9-21,0 0,0 0,0 1,0-1,0 0,0 0,0 0,0 0,0 0,0 0,0 1,0-1,0 0,0 0,0 0,0 0,0 0,0 0,1 0,-1 0,0 0,0 1,0-1,0 0,0 0,0 0,0 0,1 0,-1 0,0 0,0 0,0 0,0 0,0 0,0 0,1 0,-1 0,0 0,0 0,0 0,0 0,0 0,0 0,1 0,-1 0,0 0,0 0,0 0,3-8,-2-12,-2 12,0 0,-1 0,1 0,-1 0,-1 1,0-1,-1-2,-7-12,-10-15,-4-6,20 32,1 0,1 0,-1-1,2 1,0-1,0 0,1 0,0-11,-3-22,3 35,-1 0,-1 0,0 1,0-1,-1 1,0 0,0 0,-1 0,-1 1,1 0,-1 0,-3-3,-12-12,-1 2,-1 0,-10-6,20 17,1-2,-8-7,16 13,-1 1,1-1,0 0,0 0,0-1,1 1,-2-6,-5-20,2-1,1 0,1-1,2 1,2-1,1-28,1 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3:38.44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187 1,'0'62,"-4"0,-1 1,-2 11,5-42,-2 0,-1 0,-2 5,-14 35,10-39,2 0,1 1,2 0,-1 21,6-18,1-36,0-1,0 0,1 1,-1-1,0 0,0 1,0-1,0 0,0 1,0-1,0 0,1 1,-1-1,0 0,0 1,0-1,1 0,-1 0,0 1,0-1,1 0,-1 0,0 1,1-1,-1 0,0 0,1 0,-1 0,0 0,1 1,-1-1,1 0,0 0,0 0,0 0,1 0,-1-1,0 1,0 0,0 0,0-1,0 1,0-1,4-1,0 0,0-1,-1 0,1 0,6-6,-1 0,0-1,-1 1,6-10,-2 4,12-11,-20 22,0-1,0 1,1 0,-1 1,1 0,0 0,3-2,3 1,1 1,0 0,0 1,10-1,5-1,2 0,16 1,-24 2,1 0,-1-2,9-3,-22 3,0-1,0 0,0 0,-1 0,0-1,0-1,6-5,27-15,-11 10,1 1,20-6,-31 14,0 1,1 1,0 1,17-1,1-1,22-6,-19 4,13-1,-40 8,1 0,-1 1,1 0,-1 2,9 1,24 8,0 1,17 10,0-2,30 8,1-5,61 5,-153-27,5 0,-16-1,-650-4,164 2,276-6,-52 0,231 9,20-1,-1 1,0-2,-2-1,20 2,1 0,0 0,-1 0,1 0,0 0,-1 0,1 0,0 0,0 0,-1 0,1 0,0 0,-1-1,1 1,0 0,-1 0,1 0,0 0,0-1,-1 1,1 0,0 0,0-1,-1 1,1 0,0 0,0-1,0 1,0 0,-1-1,1 1,1-1,-1 1,0 0,0-1,1 1,-1-1,0 1,0 0,1-1,-1 1,0 0,1-1,-1 1,0 0,1 0,-1-1,1 1,-1 0,1 0,9-5,0 0,1 1,0 1,-1 0,2 0,2 0,-1-1,12-5,-20 7,-1-1,1 1,0-1,-1 0,0 0,0-1,0 1,0-1,2-2,10-15,-1-1,0 0,-2-1,-1-1,-1 0,2-6,-7 19,-6 11,0 0,0 0,0-1,0 1,1 0,-1 0,0 0,0 0,1-1,-1 1,0 0,0 0,1 0,-1 0,0 0,0 0,1 0,-1 0,0 0,0 0,1 0,-1 0,1 0,1 1,-1 0,0-1,0 1,0 0,1 0,-1 0,0 0,0 0,-1 0,2 1,-2-2,6 6,-1 0,0 0,-1 1,1 0,-1 0,-1 0,1 0,1 5,5 14,1-1,1 0,1-2,1 1,1-1,11 11,-16-22,0-1,1 0,0-1,1 0,0-1,1 0,0-1,0 0,1-1,0 0,0-1,9 1,8 1,2-1,-1-3,33 2,-16-2,485 22,-509-26,-43 7,-101 28,71-19,-1-3,-19 2,-51 4,-72-1,-37 2,75-6,125-12,11-1,1 0,-7 2,17-2,1 1,-1-1,1 1,0 0,-1 1,1-1,0 1,-4 2,-9 8,-1-1,-5 2,14-9,0-1,1 0,-1-1,0 0,-10 2,-4-1,0-1,0-2,-16 0,39-1,0 0,0 0,1 0,-1 0,0 0,0 0,0 0,0 0,1-1,-1 1,0 0,0 0,1-1,-2 0,3-2,6-2,3 0,-1 1,1 0,0 1,0 0,0 0,5 0,20-2,12 1,133-4,41 10,-65 0,792-2,-933 0,8 0,-1 0,10 3,-31-3,0 0,0 0,0 0,0 1,0-1,1 0,-1 0,0 1,0-1,0 1,0-1,0 1,0 0,0-1,0 1,0 0,-1-1,1 1,0 0,0 0,-1 0,1 0,0 0,-1 0,0 0,0 0,0 0,0 0,0 0,-1 0,1 0,0 0,0 0,-1 0,1 0,0 0,-1 0,1 0,-1 0,1-1,-1 1,0 0,1 0,-1-1,0 1,0 0,-3 3,0-1,0 1,-1-1,1 0,-1-1,1 1,-1-1,0 0,0 0,-4 1,-1 0,-69 24,-1-5,-6-1,-166 27,54-11,-22 10,-39 21,90-16,139-44,-24 7,24-5,1-1,-21 3,43-10,0 0,0 0,1 0,-1 1,1 0,-1 0,1 0,0 1,1 0,-1 0,1 1,-1-1,1 1,0 1,-3 4,6-7,4-4,7-9,16-16,-8 6,-1 0,-1-1,-1-1,-1 0,-1-1,0 0,-2-1,-1-1,-1 1,3-20,-7 16,-2 0,0 0,-3-24,0 27,1 20,0 3,0-1,0 1,0 0,0 0,0 0,0 0,1-1,-1 1,1 0,-1 0,1 0,0 0,0-1,-1 3,1 0,-1-1,0 1,0 0,0 0,1 0,-1 0,0-1,0 1,1 0,-1 0,0 0,0 0,1 0,-1 0,0 0,1 0,-1 0,0 0,0 0,1 0,-1 0,0 0,1 0,-1 0,0 0,0 0,1 0,-1 0,0 0,0 0,1 0,-1 1,0-1,0 0,1 0,-1 0,0 0,0 1,0-1,1 0,-1 0,0 0,0 1,0-1,0 0,0 0,1 1,8 15,-7-13,114 203,-111-197,0 0,0 1,-1-1,-1 1,1 0,-2 0,1 1,-1-1,-1 1,0-1,-1 1,0 7,-2 59,-1 23,3-1,7 15,17 64,7-1,11 8,25 120,-36-170,55 215,-41-169,-36-133,-2 0,1 40,-6-67,1 0,0 0,4 6,-3-8,0 1,-1-1,0 11,-3-23,-3-17,0-2,-49-150,-33-66,-79-153,158 368,-17-40,-16-34,-24-80,50 131,0 1,-3 1,-1 0,-4-4,10 17,0 0,2-1,0-1,1-4,-21-91,19 75,-5-10,9 33,1 0,0 0,2 0,0-2,1-62,3-12,1 1,-2-160,0 329,-4 0,-5 19,-54 374,27 0,34-36,3-218,0-167,1-1,3 1,2 2,-2-22,1 0,1-1,2 0,0 0,1-1,2 1,-11-24,47 92,-2 5,-41-85,1-1,0 0,1 0,0-1,1 0,4 5,-11-15,-1-1,1 1,0 0,-1-1,1 1,0-1,0 1,-1-1,1 1,0-1,0 0,0 1,-1-1,1 0,0 0,0 1,0-1,-1-1,1 1,0 0,-1 0,1 0,-1-1,1 1,-1 0,1 0,-1-1,1 1,-1 0,1-1,-1 1,1-1,-1 1,0-1,1 1,-1-1,0 1,1-1,-1 1,0-1,0 1,1-1,-1 0,3-8,-1 0,0 0,0-1,-1 1,0-1,0-8,-1 11,3-441,-4 420,-5-155,-10-7,2 80,-4 1,-15-38,10 61,-4 0,-27-54,46 122,1-1,1-1,0 1,1-1,0-9,18 122,9 23,28 93,59 206,-40-159,-29-109,39 89,-68-211,-11-25,0 0,0 0,0 0,1 1,-1-1,0 0,0 0,0 0,0 0,0 0,0 1,0-1,1 0,-1 0,0 0,0 0,0 0,0 0,1 0,-1 0,0 1,0-1,0 0,0 0,1 0,-1 0,0 0,0 0,0 0,1 0,-1 0,0 0,0 0,0 0,1 0,-1 0,0-1,0 1,0 0,0 0,1 0,-1 0,0 0,0 0,0 0,0 0,0-1,1 1,-1 0,0 0,0 0,0 0,0-1,0 1,0 0,0 0,0 0,0 0,0-1,1 1,2-8,1 1,-1-1,-1 0,1-1,-1 1,0-3,3-12,36-147,-8-1,-3-24,9-222,-33 282,-5 0,-8-14,-6 14,-5 1,-7 0,-5 2,-18-37,6 39,38 118,3 11,1 3,5 18,17 67,8 82,-2 95,-10 53,10 516,-30-38,4-830,2 0,1 0,7-21,6-38,-4-27,-3-79,-12-125,0 187,2 110,1 0,1 1,1-1,2-2,31-106,-10 40,-9 28,27-114,-33 122,-2 0,-3-4,8-89,6-113,-20-85,-2 199,10 488,3-185,12 33,82 348,-66-345,-7-39,42 228,-62-286,-4 1,-3 0,-5 22,-7 603,6-540,0-2413,1 2214,2 0,0 0,3-7,0 0,0-14,1-129,-7-12,0 103,0 78,1 1,-1-1,1 1,0-1,1-3,3-11,-4 13,0 0,0 0,1 0,-1 0,1 0,0 0,1 0,-1 0,0 3,0 0,-1 0,1 0,0 0,0 0,0 0,0 0,0 1,0-1,1 1,-1 0,0-1,1 1,-1 0,1 0,-1 1,2-1,14-2,1 1,-1 0,1 2,-1 0,0 1,1 1,0 1,-13-2,0 0,-1 0,1 0,-1 1,1 0,-1 0,1 0,-1 0,0 1,0 0,0 0,-1 1,1-1,-1 1,1 0,-1 0,-1 1,1-1,-1 1,3 3,122 195,-120-190,0-1,0 0,4 12,-11-21,0 0,1 0,-1 1,0-1,-1 1,1-1,-1 0,1 1,-1-1,0 1,0-1,-1 1,0 2,0-2,-1 1,0-1,-1 0,1 0,-1 0,0 0,0 0,0-1,0 1,0-1,-3 2,-4 5,-25 31,2 1,1 2,-2 9,3-6,15-25,2 1,1 0,1 0,1 1,-8 26,-14 68,0 21,21-75,3 1,3-1,2 7,4-70,0 40,-2 0,-8 35,4-41,0 0,2 0,2 1,2-1,0 0,6 28,1 11,-3 0,-5 60,0-44,0 40,3 157,6-197,-3-48,-2 11,-2-51,-1 0,0 0,-1 0,1 0,0 0,-1 0,1 0,-1 0,1 0,-1 0,0 0,0 0,0 0,0-1,0 1,0 0,-1-1,1 1,-2 0,1 0,-1 0,0 0,0 0,-1 0,1-1,0 1,0-1,-1 0,1 0,-1 0,-1-1,-14 3,0-1,0 0,0-2,0 0,0-2,-3 0,-6-2,0-2,0-1,-19-7,-182-69,228 83,-2-1,-1-1,1 1,-1-1,1 1,0-1,-2-2,4 4,1 0,0 0,0-1,-1 1,1 0,0 0,0-1,0 1,-1 0,1 0,0-1,0 1,0 0,0-1,0 1,0 0,0-1,0 1,0 0,0 0,0-1,0 1,0 0,0-1,0 1,0 0,0-1,0 1,1-1,-1 0,1 0,-1 1,1-1,0 0,0 0,-1 1,1-1,0 1,0-1,0 0,0 1,0 0,0-1,26-12,-17 9,-1 0,1-1,1-1,-8 3,0 1,1-1,-1 0,0 1,-1-1,1 0,0-1,-1 1,0 0,1-2,4-9,-2 1,1-1,-2 0,0 0,0-1,-1 1,-1-1,0-5,0-29,-4-43,1 27,0-648,2 362,0 324,2 1,1-1,4-15,-2 13,-1 0,0-25,-4-193,-2 133,-6 313,2-50,1 491,38 0,-21-533,4 0,8 11,-21-103,-4-15,0 0,0 0,0 0,0 0,0 0,0 0,0 0,0 0,0 0,0 0,0 0,0 0,0 0,0 0,1 0,-1 0,0 0,0 0,0 0,0 0,0 0,0 0,0 0,0 0,0 0,0 0,0 0,0 0,0 0,0 0,0 0,0 0,0 0,0 0,0 0,0 0,0 0,0 0,1 0,-1 0,0 0,0 0,0 0,0 0,0 0,0 0,0 0,0 0,0 0,0 0,0 0,0 0,0 0,0 0,0 0,0 0,0 0,0 0,0 0,0 0,0 0,0 0,0 0,0-1,0 1,0 0,0 0,0 0,0 0,0 0,2-10,1-89,-8-62,2 79,-3-136,-2-73,-13 1,-3 17,22 235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5:53.827"/>
    </inkml:context>
    <inkml:brush xml:id="br0">
      <inkml:brushProperty name="width" value="0.1" units="cm"/>
      <inkml:brushProperty name="height" value="0.1" units="cm"/>
      <inkml:brushProperty name="color" value="#F8F8F8"/>
      <inkml:brushProperty name="ignorePressure" value="1"/>
    </inkml:brush>
  </inkml:definitions>
  <inkml:trace contextRef="#ctx0" brushRef="#br0">620 799,'-520'0,"518"-1,5-1,11-5,21-8,-16 9,0 0,0 2,0 0,1 2,5-1,10 2,0 0,19 4,-42-2,0 1,-1 0,0 0,8 3,-13-3,-1 0,0 0,0 1,0 0,-1-1,1 2,-1-1,1 0,-1 1,3 3,-6-7,4 7,1 0,0-1,1 0,6 4,-11-8,0-1,1 0,-1 0,0 0,0 0,1 0,-1 0,1-1,-1 1,1-1,-1 1,1-1,-1 0,1 0,-1 0,1-1,0 1,-1 0,1-1,0 0,0 0,0 0,0-1,0 1,0-1,-1 1,1-1,-1 0,1 0,0-1,-3 3,1-1,-1 1,0 0,1-1,-1 1,0 0,0-1,1 1,-1-1,0 1,0 0,0-1,1 1,-1-1,0 1,0-1,0 1,0-1,0 1,0 0,0-1,0 1,0-1,0 1,0-1,-1 1,1-1,0 0,-1 1,0-1,0 0,0 0,0 1,0-1,1 0,-1 1,0-1,0 1,0-1,-1 1,1 0,0-1,0 1,0 0,-1 0,-17-3,0 1,0 0,0 2,-15 1,5 0,20 0,0 0,0 1,0 0,1 0,-1 1,-2 1,4-1,0 0,0-1,0 0,0-1,-1 1,1-1,0-1,-8 1,5-4,10 3,0 0,0 0,0 0,0 0,0 0,0 0,0 0,0 0,-1 0,1 0,0 0,0 0,0 0,0 0,0 0,0 0,0 0,0 0,0 0,0-1,0 1,0 0,0 0,0 0,0 0,0 0,0 0,0 0,0 0,0 0,0 0,0-1,0 1,0 0,0 0,0 0,0 0,0 0,0 0,0 0,0 0,0 0,0 0,0-1,1 1,0-1,0 1,0-1,0 1,0-1,0 1,0-1,0 1,0 0,1 0,-1-1,0 1,1 0,22-1,1 0,0 2,0 1,25 4,-18-2,29 0,-89 2,-17-1,23-4,-17 4,33-4,0 1,0-1,1 1,-1 0,1 1,-1-1,1 1,-4 3,8-6,1 0,-1 1,0-1,1 1,-1-1,1 1,-1-1,1 1,-1-1,1 1,-1-1,1 1,-1 0,1-1,0 1,-1 0,1-1,0 1,0 0,-1 0,1 0,0-1,1 1,-1-1,0 0,0 1,1-1,-1 1,0-1,0 0,1 1,-1-1,0 0,1 1,-1-1,0 0,1 0,-1 1,1-1,-1 0,0 0,1 0,-1 1,1-1,-1 0,5 1,0 0,0 0,0 0,1 0,0-1,4 0,1 0,-1-1,0 0,1 0,-1-2,0 1,0-1,-1 0,1-1,-1 0,1-1,6-5,-13 9,-1 0,0-1,0 1,0-1,0 0,0 0,-1 0,1 0,-1 0,1 0,-1 0,0 0,1-1,-1 1,0 0,-1-1,1 1,0-1,-1 1,1-1,-1 1,0-1,0 0,0-1,0 0,-1 0,0 0,1 0,-1 0,-1 0,1 0,-1 1,1-1,-1 1,0-1,0 1,0 0,-1 0,0-1,-9-12,-11-17,13 18,0 0,-9-9,14 20,0 0,0 1,0-1,0 1,-1 0,1 1,-1-1,0 1,1 0,-1 1,-2-1,-18-6,15 4,-1 0,1-1,0 0,1-1,-1 0,-8-7,11 6,0 0,0 0,0-1,1 0,0 0,-6-9,-6-14,1 2,-18-22,21 35,1 1,-2 0,-5-3,5 5,2 0,-1-1,-3-6,13 14,1 0,0 0,0 0,1-1,0 1,0-1,0 1,1-1,0 0,0 0,0-4,0-22,1 0,4-33,-2 29,-1 81,-1-8,2 0,2 1,-2-30,0-1,1 1,0-1,0 1,0-1,1 0,0 0,0 0,1 0,8 11,1 0,2 3,2 0,-10-12,2 1,7 6,-9-9,0 1,-1-1,0 1,6 8,6 16,9 21,-10-18,3 3,-19-36,-1-1,1 1,-1 0,1 0,-1 0,1 0,0-1,0 1,-1 0,1-1,0 1,0-1,0 1,0-1,-1 0,0 0,0 0,1 1,-1-1,0 0,0-1,1 1,-1 0,0 0,0 0,1 0,-1 0,0 0,0 0,0 0,1 0,-1 0,0-1,0 1,1 0,-1 0,0 0,0 0,0-1,0 1,1 0,-1 0,0 0,0-1,0 1,1-3,0 1,0-1,0 0,0 0,-1 0,1 1,-1-1,0-1,2-63,-4-23,1 7,1 76,0 0,-1 0,1 1,-1-1,0 0,-1 1,0-1,0 1,0-1,-1 1,0 0,0 0,0 0,-2-1,-7-11,10 14,-1 0,1 1,-1-1,0 0,0 1,0-1,-1 1,1 0,-1 0,0 1,0-1,0 1,-1-1,-21-7,7 2,0 0,0 0,0-2,-10-8,-16-15,26 17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5:25.928"/>
    </inkml:context>
    <inkml:brush xml:id="br0">
      <inkml:brushProperty name="width" value="0.1" units="cm"/>
      <inkml:brushProperty name="height" value="0.1" units="cm"/>
      <inkml:brushProperty name="color" value="#F8F8F8"/>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5:27.828"/>
    </inkml:context>
    <inkml:brush xml:id="br0">
      <inkml:brushProperty name="width" value="0.1" units="cm"/>
      <inkml:brushProperty name="height" value="0.1" units="cm"/>
      <inkml:brushProperty name="color" value="#F8F8F8"/>
      <inkml:brushProperty name="ignorePressure" value="1"/>
    </inkml:brush>
  </inkml:definitions>
  <inkml:trace contextRef="#ctx0" brushRef="#br0">307 2,'-43'0,"2"-1,1 2,-36 6,68-6,-4 0,0 1,1 0,-1 1,1 1,-1-1,1 2,-7 3,18-8,0 0,0 0,1 0,-1 0,0 0,0 0,0 0,0 0,0 0,0 0,0 0,0 0,0 1,0-1,0 0,1 0,-1 0,0 0,0 0,0 0,0 0,0 0,0 0,0 0,0 1,0-1,0 0,0 0,0 0,0 0,0 0,0 0,0 0,0 0,0 0,0 1,0-1,0 0,0 0,0 0,0 0,0 0,0 0,0 0,0 0,0 0,0 1,0-1,-1 0,15-1,-11 1,40-4,-22 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6:06.392"/>
    </inkml:context>
    <inkml:brush xml:id="br0">
      <inkml:brushProperty name="width" value="0.1" units="cm"/>
      <inkml:brushProperty name="height" value="0.1" units="cm"/>
      <inkml:brushProperty name="color" value="#F8F8F8"/>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6:09.163"/>
    </inkml:context>
    <inkml:brush xml:id="br0">
      <inkml:brushProperty name="width" value="0.1" units="cm"/>
      <inkml:brushProperty name="height" value="0.1" units="cm"/>
      <inkml:brushProperty name="color" value="#F8F8F8"/>
      <inkml:brushProperty name="ignorePressure" value="1"/>
    </inkml:brush>
  </inkml:definitions>
  <inkml:trace contextRef="#ctx0" brushRef="#br0">2 25,'-1'48,"0"-17,2 0,1 10,2-19,1 0,0 0,3 3,-1-1,0-1,1 17,-5-12,-3-20,1 0,0 0,0 0,1 0,0 0,0 0,1-1,0 1,0-1,0 1,1-1,-1-3,10 13,-13-16,1 0,0 0,0 0,0-1,-1 1,1 0,0 0,0-1,0 1,0-1,0 1,1-1,-1 1,0-1,0 0,-1 0,1 0,-1 0,1 0,-1 0,0 0,1 0,-1-1,0 1,1 0,-1 0,0 0,1-1,-1 1,0 0,1 0,-1-1,0 1,0 0,1-1,-1 1,0 0,0-1,0 1,1-1,-1 1,0 0,0-1,0 1,0-1,0 1,0 0,0-1,2-15,-2 14,1-41,-2 1,0 10,0 18,0 0,-2 1,0-1,0 1,-1 0,-1-5,0 0,1-6,0-11,2 1,2-1,3-21,-3 46,1 1,0 0,1 0,0 0,2-3,-4 12,0 0,0-1,0 1,0 0,0 0,0 0,0 0,0 0,0 0,0 0,0 0,0 0,0 0,0-1,0 1,0 0,0 0,0 0,0 0,0 0,0 0,0 0,0 0,0 0,0 0,0 0,1 0,-1 0,0-1,0 1,0 0,0 0,0 0,0 0,0 0,0 0,0 0,0 0,1 0,-1 0,0 0,0 0,0 0,0 0,0 0,0 0,0 0,0 0,0 0,2 6,0 8,-2 180,1 10,0-183,1 0,2 1,0-1,1-1,1 1,1-1,8 17,-10-24,3 4,0-1,3 4,-5-11,-2-2,1 0,0 0,0 0,3 2,5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6:11.995"/>
    </inkml:context>
    <inkml:brush xml:id="br0">
      <inkml:brushProperty name="width" value="0.1" units="cm"/>
      <inkml:brushProperty name="height" value="0.1" units="cm"/>
      <inkml:brushProperty name="color" value="#F8F8F8"/>
      <inkml:brushProperty name="ignorePressure" value="1"/>
    </inkml:brush>
  </inkml:definitions>
  <inkml:trace contextRef="#ctx0" brushRef="#br0">392 625,'-286'0,"280"0,0 0,0-1,0 1,0-1,0 0,0-1,-6-2,11 4,-1-1,0 0,0 0,0 0,1 0,-1-1,0 1,1 0,-1-1,1 1,0-1,-1 1,1-1,0 0,0 1,0-1,0 0,0 0,1 0,-1 0,0 0,1 0,0 0,-1 0,1-1,0-5,1 1,0-1,0 1,1 0,0-1,0 1,1 0,0 0,1-1,2-8,0 0,-2 0,1 0,-2 0,0-1,-1-4,1-21,-3-22,-1-44,1 105,0 0,0 0,-1 0,1 0,-1 0,1 1,-1-1,0 0,0 0,0 1,0 1,1 0,-1 0,1 1,-1-1,0 0,1 1,-1-1,0 0,1 1,-1-1,0 1,0 0,1-1,-1 1,0-1,0 1,0 0,0 0,0 0,0-1,1 1,-1 0,0 0,0 0,0 0,0 0,0 1,0-1,0 0,0 0,1 1,-1-1,-4 2,1-1,0 1,-1 1,-2 1,3-2,-4 1,5-7,6-11,16-30,-11 27,-1 1,0-5,0-2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6:44.456"/>
    </inkml:context>
    <inkml:brush xml:id="br0">
      <inkml:brushProperty name="width" value="0.1" units="cm"/>
      <inkml:brushProperty name="height" value="0.1" units="cm"/>
      <inkml:brushProperty name="color" value="#F8F8F8"/>
      <inkml:brushProperty name="ignorePressure" value="1"/>
    </inkml:brush>
  </inkml:definitions>
  <inkml:trace contextRef="#ctx0" brushRef="#br0">1 166,'11'0,"-2"0,0 0,0 0,7-2,-13 1,0 0,0 0,0 0,0 0,0 0,0-1,-1 1,1-1,0 0,-1 1,0-1,2-2,7-6,-1-1,0 0,-1-1,0 0,6-12,-13 20,0 1,0 0,0 0,1 0,-1 1,1-1,0 1,-1-1,1 1,0 0,1 0,-1 0,0 0,0 1,1-1,-1 1,1 0,0 0,-1 0,2 0,10 0,1-1,-1 2,0 0,9 2,21-1,-37-1,13-1,-20 1,0 0,1 0,-1 0,0 0,0 1,0-1,0 0,0 1,0-1,0 0,0 1,0 0,0-1,0 1,0 0,-1-1,1 0,-1 0,0 1,0-1,0 0,0 0,0 0,0 0,0 0,0 0,0 1,0-1,0 0,0 0,0 0,0 0,0 0,0 0,0 1,0-1,0 0,0 0,0 0,0 0,0 0,0 1,0-1,0 0,0 0,0 0,0 0,-1 0,1 0,0 0,0 1,0-1,0 0,0 0,0 0,0 0,0 0,-1 0,1 0,0 0,0 0,0 0,0 0,0 0,-1 0,-6 3,7-3,-15 3,0-1,0-1,0 0,-5-1,8 0,0 0,0 1,1 0,-1 1,0 0,1 0,0 2,-4 0,0 3,0 1,1 0,0 1,0 0,6-3,1-1,0 2,1-1,-1 1,1 0,1 0,-1 0,1 2,-7 9,-8 15,20-33,0 1,-1 0,1 0,0 0,-1-1,1 1,0 0,0 0,0 0,-1 0,1-1,0 1,0 0,1 0,-1 0,0 0,0 0,0-1,0 1,1 0,-1 0,0 0,1-1,-1 1,1 0,-1 0,1-1,-1 1,1 0,-1-1,1 1,0-1,0 1,0 0,1-1,-1 1,0-1,1 1,-1-1,0 1,1-1,-1 0,1 0,-1 0,1 0,-1 0,0 0,1 0,-1-1,1 1,-1 0,0-1,1 1,7-4,-1 0,0 0,0 0,-1-1,1-1,-1 1,0-1,-1 0,4-3,1-4,0 0,0-1,-2 0,6-10,-12 19,17-32,-19 34,0-1,0 1,0 0,0 0,-1-1,1 1,-1 0,0-1,0 1,0-3,0 4,-1 1,1 0,-1 0,1-1,-1 1,1 0,-1 0,0 0,0 0,1 0,-1 0,0 0,0 0,0 0,0 0,0 0,0 0,0 1,0-1,-1 1,1-1,0 0,0 1,0 0,-1-1,1 1,0 0,-1 0,1-1,0 1,-1 0,-2 0,0 0,1 0,-1 0,0 1,0-1,1 1,-1 0,0 0,1 0,-3 1,-1 2,0 1,0-1,0 1,1 1,-1-1,-2 4,-6 7,-11 16,26-32,-1 1,1-1,-1 1,1 0,-1-1,1 1,0 0,-1 0,1-1,0 1,-1 0,1 0,0-1,0 1,0 0,0 0,-1 0,1-1,1 1,-1 0,0 0,0 0,0 0,1-1,-1 1,1 0,-1-1,1 1,-1-1,1 1,-1-1,1 1,0-1,-1 1,1-1,0 0,-1 1,1-1,0 0,-1 0,1 1,0-1,6 1,0 0,0 0,0-1,-1 0,2 0,-2 0,9 0,0-1,0 0,0 0,0-2,0 0,-1-1,2 0,-13 3,-1 0,1 0,0 0,0 1,-1-1,1 1,0 0,0 0,0 0,-3 0,1 0,-1 0,1 0,-1 0,0 0,1 1,-1-1,1 0,-1 0,0 0,1 1,-1-1,1 0,-1 0,0 1,1-1,-1 0,0 1,0-1,1 0,-1 1,0-1,0 1,1 0,-1 0,0-1,0 1,0 0,0 0,0 0,0-1,0 1,0 0,0 0,-1 0,1-1,0 1,0 0,-1 0,-4 10,0 0,-1-1,0 0,-7 8,-7 11,16-23,-7 11,1 1,0 0,1 1,1 0,1 0,-28 96,30-97,-1-1,-9 16,-4 13,17-40,-17 46,-7 9,26-61,0 0,0 1,0-1,0 0,0 0,0 0,0 0,0 0,0 0,0 1,0-1,0 0,0 0,0 0,0 0,-1 0,1 0,0 0,0 1,0-1,0 0,0 0,0 0,0 0,-1 0,1 0,0 0,0 0,0 0,0 0,0 0,0 0,-1 0,1 0,0 0,0 0,0 0,-2-5,1-12,1 16,1-152,-1 144,1 0,0 1,0-1,1 0,0 1,0 0,1-1,0 1,4-5,0 0,1 0,0 1,1 0,1 0,2-2,21-20,-13 13,0-1,-1-1,6-12,32-54,-57 89,11-14,-11 14,0 0,0-1,0 1,1 0,-1 0,0 0,0-1,1 1,-1 0,0 0,0 0,0 0,1 0,-1 0,0-1,0 1,1 0,-1 0,0 0,1 0,-1 0,0 0,0 0,1 0,-1 0,0 0,0 0,1 0,-1 0,0 1,0-1,1 0,-1 0,0 0,0 0,1 0,-1 0,0 1,0-1,0 0,1 0,-1 0,0 1,0-1,0 0,0 0,1 1,-1-1,0 0,0 0,0 1,0-1,0 0,0 0,0 1,0-1,0 0,2 6,-1 0,0 0,0 0,-1-1,0 1,0 0,0 0,-1 2,0 3,-1-1,0 0,-1 0,-2 5,-9 16,10-24,0 1,1-1,0 1,-1 3,2 1,0-6,1 0,-1-1,0 1,0 0,0 0,-1-1,0 0,-2 4,-6 8,1 0,0 1,1 1,0 1,0 1,2-4,0 0,1 0,1 0,1 1,1 0,0 0,1 0,1 0,1 5,0 1,-1 0,-1 0,-1-1,-1 1,-1-1,-8 19,4-13,1-1,2 1,0 1,2-1,2 1,0 27,2-40,1-1,-1-1,-1 1,0-1,-1 0,-1 0,-3 11,-6 17,8-24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9:07:04.793"/>
    </inkml:context>
    <inkml:brush xml:id="br0">
      <inkml:brushProperty name="width" value="0.1" units="cm"/>
      <inkml:brushProperty name="height" value="0.1" units="cm"/>
      <inkml:brushProperty name="color" value="#F8F8F8"/>
      <inkml:brushProperty name="ignorePressure" value="1"/>
    </inkml:brush>
  </inkml:definitions>
  <inkml:trace contextRef="#ctx0" brushRef="#br0">298 52,'-3'60,"-3"14,0-13,3 7,4-31,-1-22,0-11,0-5,0-12,0 0,1 0,0 0,1 0,1 1,3-9,0 4,2 0,0 1,6-8,-5 7,-6 12,0 0,0 0,-1-1,0 0,0 1,0-3,-2 7,0-1,1 1,-1-1,0 1,0-1,0 1,0-1,0 1,-1-1,1 1,0-1,-1 1,1-1,-1 1,1-1,-1 1,0 0,1 0,-1-1,0 1,0 0,0 0,0 0,0 0,0 0,0 0,-1-1,-29-14,25 14,1 0,0 0,1-1,-1 1,0-1,1 0,-1-1,1 1,0-1,-2-2,6 5,-1 1,0-1,1 0,-1 0,1 0,-1 0,1 0,-1 0,1 0,0 0,-1 0,1 0,0 0,0 0,0 0,-1 0,1 0,1 0,-1 0,0 0,0 0,0 0,0 0,1 0,-1 0,0 0,1 0,-1 1,1-1,-1 0,1 0,-1 0,1 0,0 1,-1-1,1 0,0 0,0 1,0-1,-1 1,1-1,0 1,3-3,0 1,1 1,-1-1,0 1,0 0,1-1,-1 2,5-1,0 0,0 0,0 1,0 0,8 1,-15 0,1-1,-1 1,0-1,0 1,0 0,0 0,0 0,0 0,0 0,1 1,-2-1,0 0,-1-1,1 1,0 0,0 0,-1 0,1 0,-1 0,1 0,-1 0,1 0,-1 0,1 1,-1-1,0 0,0 0,0 0,0 0,1 0,-2 1,1 3,-1-1,1 0,-1 0,0 0,-1 0,1 0,-1 0,-1 3,-19 31,14-27,-1 3,-1-1,-2 2,6-9,0 1,1 0,-1 1,1-1,1 1,0 0,0 0,0 0,-1 9,1 2,2 1,0 0,2 0,1 11,-1-9,0 0,-2 0,-2 15,-1-9,-3 8,2 0,2 0,1 12,4 88,-1-139,1 0,0 0,-1-1,1 1,0 0,2-2,3-12,5-24,-2-2,-2 1,0-13,-4 32,0 1,2-1,1 1,1-7,1-14,-6 34,-1 1,2 0,-1 0,1 0,0 1,4-6,6-12,8-7,-2 2,-6 7,-1-1,-1 0,-1 0,-1-1,3-18,-7 26,-3 14,-1 9,-1 8,-3 17,0 1,-7 22,-4 24,9-49,-2 1,-1-1,-4 9,-9 32,-33 127,46-158,5-24,0 0,-2 0,-2 8,-7 16,0 6,2-6,-4 6,10-32,-35 94,37-89,0 1,1-1,1 1,1-1,1 1,0 0,2 11,-1-28,-1 0,0 0,0 0,1 0,-1 1,1-1,0 0,0 0,0 0,-1-2,0 0,0 1,0-1,1 0,-1 1,0-1,0 0,1 0,-1 0,0 1,0-1,1 0,-1 0,0 0,1 0,-1 0,0 1,1-1,-1 0,0 0,1 0,-1 0,1 0,0 0,-1-1,1 1,0 0,0 0,-1-1,1 1,0 0,-1-1,1 1,0 0,-1-1,1 1,0-1,3-4,1 1,-1-1,0 0,-1 0,1 0,2-6,17-37,-4 8,1 5,-4 7,11-27,28-71,-39 86,-6 20,-2-2,0 1,-1-1,-2 0,0-1,-4 20,0-2,0-1,-1 1,0 0,0 0,0 0,0-2,0 6,-1 1,1-1,0 0,0 1,0-1,-1 0,1 1,0-1,-1 0,1 1,0-1,-1 1,1-1,-1 1,1-1,-1 1,1-1,-1 1,1-1,-1 1,0 0,0-1,0 1,0 0,0 0,0 0,0 0,0 0,0 0,0 0,0 0,0 0,0 1,0-1,0 0,0 1,0-1,0 0,0 1,-5 2,1 0,0 1,0 0,1-1,-1 1,1 1,0-1,0 1,0-1,0 1,1 0,-1 2,-8 15,1 0,-3 10,9-20,-21 47,-22 36,43-88,5-16,6-26,6-19,-1 6,43-166,-21 90,-26 97,-4 20,-2 7,0 12,-2 162,-2-51,3-66,1 18,-8 57,-13 32,14-88,5 50,1-42,-5 16,-2-19,-17 160,9-129,-8 14,20-115,3-11,0 0,0 0,0 0,0 0,0 0,0 0,0 0,0 0,0 0,0 0,-1 0,1 0,0 0,0 0,0 0,0 0,0 0,0 0,0 0,0 0,0 0,0 0,0 0,0 0,0 0,0 0,0 0,0 0,0 0,-1 0,1 0,0 0,0 0,0 0,0 0,0 0,0 0,0 0,0 0,0 0,0-1,0 1,0 0,0 0,0 0,0 0,0 0,0 0,0 0,0 0,0 0,0 0,0 0,0 0,0 0,0 0,0 0,0 0,0 0,0-1,0 1,0 0,0 0,0 0,0 0,0 0,0 0,0 0,-2-19,1-96,5-3,0 74,8-24,0-6,-9 51,7-51,8-18,-11 60,-1 0,1-26,-3 27,0 1,5-10,-4 17,-1 1,-1-1,-1-1,0-10,-4 20,2 14,0 0,0 0,0 0,0 0,0 0,0 0,-1 0,1 0,0 0,0 0,0 0,0-1,0 1,0 0,0 0,0 0,0 0,0 0,0 0,0 0,0 0,0 0,0 0,0 0,0 0,0 0,0 0,-1 0,1 0,0 0,0 0,0 0,0 0,0 0,0 0,0 0,0 0,0 0,0 0,0 0,0 0,-1 0,1 0,0 0,0 0,0 0,0 0,0 0,0 0,0 0,0 0,0 0,0 0,0 0,0 0,0 0,0 0,-4 6,-1 10,-14 42,-3-1,-29 53,-8 18,29-49,7-20,-20 38,37-88,6-9,0 0,0 0,0 0,0 0,-1 0,1 0,0 0,0 0,0 0,0 0,0 0,0 0,0 0,0 0,0 0,0 0,0 0,0 1,0-1,0 0,-1 0,1 0,0 0,0 0,0 0,0 0,0 0,0-1,0 1,0 0,0 0,0 0,0 0,0 0,0 0,0 0,-1 0,1 0,0 0,0 0,0 0,0 0,0 0,0 0,0 0,0 0,0 0,0 0,0 0,0 0,0-1,0 1,0 0,0 0,0 0,0 0,0-18,14-56,3 2,23-63,-30 100,-4 13,1 0,7-13,2 1,-2-1,-2-1,6-24,-16 49,2 1,-1-1,4-5,-6 12,1 1,0-1,0 1,0 0,0-1,1 1,-1 0,1 0,0 1,0-1,1 0,-4 2,1 1,-1 0,0 0,1 0,-1-1,1 1,-1 0,0 0,1 0,-1 0,1 0,-1-1,0 1,1 0,-1 0,1 0,-1 0,0 0,1 1,-1-1,1 0,-1 0,0 0,1 0,-1 0,1 0,-1 1,1-1,-1 1,1-1,0 1,-1 0,1-1,-1 1,1 0,-1 0,1-1,-1 1,0 0,1 1,0 3,1 0,-1 0,-1 0,1 2,-1-6,2 24,-1 0,-1 0,-2 4,-9 76,4-56,-6 35,-11 35,7-45,11-35,2-18,0-1,-4 10,4-15,0 1,1 0,0-1,2 4,-2 64,2-33,-1-28,-3 12,3-18,0 0,0 0,2 8,0-23,0 0,0-1,0 1,0 0,0 0,0-1,0 1,0 0,0-1,1 1,-1 0,0-1,1 1,-1 0,0-1,1 1,-1 0,1-1,-1 1,1-1,-1 1,1-1,-1 1,1-1,-1 0,1 1,0-1,0 0,0 0,0 0,0 0,0 0,0 0,0 0,0 0,0 0,0-1,0 1,-1 0,1-1,0 1,0-1,0 1,0-1,-1 1,1-1,0 0,0 1,0-2,3-2,0-1,0 0,0 0,0 0,-1-1,3-4,16-39,-19 40,66-185,-35 95,-29 85,0-1,-1 0,-1-1,0 1,-1 0,-1-1,-1 0,0-7,-3 7,3 16,0 0,0 0,0 0,0-1,0 1,0 0,0 0,0 0,0 0,0 0,-1-1,1 1,0 0,0 0,0 0,0 0,0 0,0 0,0-1,0 1,-1 0,1 0,0 0,0 0,0 0,0 0,0 0,-1 0,1 0,0 0,0 0,0 0,0 0,0 0,-1 0,1 0,0 0,0 0,0 0,0 0,-1 0,1 0,0 0,0 0,0 0,0 0,0 0,-1 0,1 0,0 0,0 0,-5 7,-4 11,0-1,1 3,-2 4,-15 40,3 1,-7 37,17-56,3 0,2 0,1 1,3 0,2 7,1-37,1 4,-2-1,0 1,-3 14,-4 4,-3 23,-4 0,-4 4,6-23,43-101,-18 30,-1 0,-2-1,0 0,3-28,-9 43,0 0,1 1,1 0,5-12,-4 12,-1 0,0 0,-1-1,2-12,-2 8,1-1,1 1,0 0,1 1,7-11,0-2,-1-4,-9 22,-1 0,0-1,-1 1,0-1,-1-7,0-20,-2-4,0 33,0 5,-1 10,-2 13,-17 92,-6 44,21-108,2 0,2 23,3-50,-1 3,0 0,-2 5,1-18,0-1,-1 1,0 0,0-1,-1 0,0 1,-3 4,-46 79,43-75,6-12,2-7,4-9,18-56,4 0,14-23,-33 78,-2 3,1 0,-1 1,2-1,2-2,-2 6,-2 7,-3 0,0 1,-1-1,1 0,-1 0,0 0,1 0,-1 0,0 0,0 1,1 0,0 18,-1 0,-1 1,0-1,-3 9,2-16,-2 14,-1 1,-2-1,-4 10,-31 78,40-112,0 4,-1 0,0 0,0 0,0 0,-1 0,-1 0,5-7,0 1,0-1,-1 0,1 1,0-1,0 0,-1 1,1-1,0 0,0 0,-1 1,1-1,0 0,-1 0,1 0,0 0,-1 1,1-1,-1 0,1 0,-1 0,1 0,0 0,0 0,-1 0,1-1,0 1,0 0,-1 0,1 0,0 0,0-1,0 1,0 0,-1 0,1 0,0-1,0 1,0 0,0 0,0-1,-1 1,1 0,0-1,-3-16,2-39,2-18,1 18,-2 46,1 0,0 0,0 0,1 1,3-6,-6 11,-3 6,-6 5,9-6,-5 4,1 0,0 1,0 0,0 1,-2 4,-14 18,17-25,0 1,0 0,1 1,-1-1,1 1,1-1,-1 1,1 0,0 0,0 0,1 0,-1 1,2-1,-1 0,1 0,-1 3,1-5,0-1,0 0,0 1,1-1,-1 0,1 0,0 1,0-1,0 0,0 0,0 0,1 0,0 2,0-3,0 0,0 0,0 0,0 0,0-1,0 1,0 0,0-1,1 1,-1-1,1 0,-1 0,1 0,-1 0,1-1,0 1,0 0,14 1,1 0,0-1,-1-1,1-1,0 0,-1-1,1-1,4-2,-22 5,4-1,-1 0,1 0,-1 0,1 0,-1 0,0-1,0 0,2-1,-4 3,-1 0,0 0,0 0,0 0,0-1,0 1,1 0,-1 0,0 0,0 0,0-1,0 1,0 0,0 0,0 0,1-1,-1 1,0 0,0 0,0 0,0-1,0 1,0 0,0 0,0 0,0-1,0 1,0 0,0 0,-1-1,1 1,0 0,0 0,0 0,0 0,0-1,0 1,0 0,0 0,-1 0,1 0,0-1,0 1,0 0,0 0,-1 0,1 0,0 0,0 0,0-1,-1 1,1 0,0 0,0 0,0 0,-1 0,1 0,0 0,0 0,0 0,-1 0,-13-3,14 3,-8 0,0-1,0 1,0 1,0 0,0 0,1 0,-1 1,0 0,1 1,-1-1,1 2,0-1,0 1,0 0,0 0,1 1,0 0,0 0,-2 3,-12 8,-8 8,26-22,0 0,0 0,1 0,-1 0,0 1,1-1,0 1,-1-1,1 1,0 1,1-4,0 0,0 0,0 0,-1 1,1-1,0 0,0 0,0 0,0 0,0 1,0-1,0 0,0 0,0 0,0 1,0-1,0 0,0 0,0 0,0 0,0 1,0-1,1 0,-1 0,0 0,0 0,0 1,0-1,0 0,0 0,0 0,1 0,-1 0,0 1,0-1,0 0,0 0,0 0,1 0,-1 0,0 0,0 0,0 0,1 0,-1 0,0 0,0 0,0 0,0 0,1 0,-1 0,0 0,0 0,0 0,1 0,-1 0,0 0,0 0,0 0,0 0,1 0,-1 0,0 0,0-1,12-5,10-7,-14 7,1 0,0 1,0 0,0 0,1 1,0 1,9-3,-3 3,0 1,0 1,0 0,5 2,-15 0,-6 1,-9 4,-17 6,13-8,0-1,0 0,0-1,0 0,-8-1,-24 0,0-2,-2-1,-91 2,118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0,'516'0,"-460"2,12 4,45 2,13-7,141 4,-149 2,17 8,-31-3,55-4,-14-1,287 18,-277-14,-125-8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187 1,'0'62,"-4"0,-1 1,-2 11,5-42,-2 0,-1 0,-2 5,-14 35,10-39,2 0,1 1,2 0,-1 21,6-18,1-36,0-1,0 0,1 1,-1-1,0 0,0 1,0-1,0 0,0 1,0-1,0 0,1 1,-1-1,0 0,0 1,0-1,1 0,-1 0,0 1,0-1,1 0,-1 0,0 1,1-1,-1 0,0 0,1 0,-1 0,0 0,1 1,-1-1,1 0,0 0,0 0,0 0,1 0,-1-1,0 1,0 0,0 0,0-1,0 1,0-1,4-1,0 0,0-1,-1 0,1 0,6-6,-1 0,0-1,-1 1,6-10,-2 4,12-11,-20 22,0-1,0 1,1 0,-1 1,1 0,0 0,3-2,3 1,1 1,0 0,0 1,10-1,5-1,2 0,16 1,-24 2,1 0,-1-2,9-3,-22 3,0-1,0 0,0 0,-1 0,0-1,0-1,6-5,27-15,-11 10,1 1,20-6,-31 14,0 1,1 1,0 1,17-1,1-1,22-6,-19 4,13-1,-40 8,1 0,-1 1,1 0,-1 2,9 1,24 8,0 1,17 10,0-2,30 8,1-5,61 5,-153-27,5 0,-16-1,-650-4,164 2,276-6,-52 0,231 9,20-1,-1 1,0-2,-2-1,20 2,1 0,0 0,-1 0,1 0,0 0,-1 0,1 0,0 0,0 0,-1 0,1 0,0 0,-1-1,1 1,0 0,-1 0,1 0,0 0,0-1,-1 1,1 0,0 0,0-1,-1 1,1 0,0 0,0-1,0 1,0 0,-1-1,1 1,1-1,-1 1,0 0,0-1,1 1,-1-1,0 1,0 0,1-1,-1 1,0 0,1-1,-1 1,0 0,1 0,-1-1,1 1,-1 0,1 0,9-5,0 0,1 1,0 1,-1 0,2 0,2 0,-1-1,12-5,-20 7,-1-1,1 1,0-1,-1 0,0 0,0-1,0 1,0-1,2-2,10-15,-1-1,0 0,-2-1,-1-1,-1 0,2-6,-7 19,-6 11,0 0,0 0,0-1,0 1,1 0,-1 0,0 0,0 0,1-1,-1 1,0 0,0 0,1 0,-1 0,0 0,0 0,1 0,-1 0,0 0,0 0,1 0,-1 0,1 0,1 1,-1 0,0-1,0 1,0 0,1 0,-1 0,0 0,0 0,-1 0,2 1,-2-2,6 6,-1 0,0 0,-1 1,1 0,-1 0,-1 0,1 0,1 5,5 14,1-1,1 0,1-2,1 1,1-1,11 11,-16-22,0-1,1 0,0-1,1 0,0-1,1 0,0-1,0 0,1-1,0 0,0-1,9 1,8 1,2-1,-1-3,33 2,-16-2,485 22,-509-26,-43 7,-101 28,71-19,-1-3,-19 2,-51 4,-72-1,-37 2,75-6,125-12,11-1,1 0,-7 2,17-2,1 1,-1-1,1 1,0 0,-1 1,1-1,0 1,-4 2,-9 8,-1-1,-5 2,14-9,0-1,1 0,-1-1,0 0,-10 2,-4-1,0-1,0-2,-16 0,39-1,0 0,0 0,1 0,-1 0,0 0,0 0,0 0,0 0,1-1,-1 1,0 0,0 0,1-1,-2 0,3-2,6-2,3 0,-1 1,1 0,0 1,0 0,0 0,5 0,20-2,12 1,133-4,41 10,-65 0,792-2,-933 0,8 0,-1 0,10 3,-31-3,0 0,0 0,0 0,0 1,0-1,1 0,-1 0,0 1,0-1,0 1,0-1,0 1,0 0,0-1,0 1,0 0,-1-1,1 1,0 0,0 0,-1 0,1 0,0 0,-1 0,0 0,0 0,0 0,0 0,0 0,-1 0,1 0,0 0,0 0,-1 0,1 0,0 0,-1 0,1 0,-1 0,1-1,-1 1,0 0,1 0,-1-1,0 1,0 0,-3 3,0-1,0 1,-1-1,1 0,-1-1,1 1,-1-1,0 0,0 0,-4 1,-1 0,-69 24,-1-5,-6-1,-166 27,54-11,-22 10,-39 21,90-16,139-44,-24 7,24-5,1-1,-21 3,43-10,0 0,0 0,1 0,-1 1,1 0,-1 0,1 0,0 1,1 0,-1 0,1 1,-1-1,1 1,0 1,-3 4,6-7,4-4,7-9,16-16,-8 6,-1 0,-1-1,-1-1,-1 0,-1-1,0 0,-2-1,-1-1,-1 1,3-20,-7 16,-2 0,0 0,-3-24,0 27,1 20,0 3,0-1,0 1,0 0,0 0,0 0,0 0,1-1,-1 1,1 0,-1 0,1 0,0 0,0-1,-1 3,1 0,-1-1,0 1,0 0,0 0,1 0,-1 0,0-1,0 1,1 0,-1 0,0 0,0 0,1 0,-1 0,0 0,1 0,-1 0,0 0,0 0,1 0,-1 0,0 0,1 0,-1 0,0 0,0 0,1 0,-1 0,0 0,0 0,1 0,-1 1,0-1,0 0,1 0,-1 0,0 0,0 1,0-1,1 0,-1 0,0 0,0 1,0-1,0 0,0 0,1 1,8 15,-7-13,114 203,-111-197,0 0,0 1,-1-1,-1 1,1 0,-2 0,1 1,-1-1,-1 1,0-1,-1 1,0 7,-2 59,-1 23,3-1,7 15,17 64,7-1,11 8,25 120,-36-170,55 215,-41-169,-36-133,-2 0,1 40,-6-67,1 0,0 0,4 6,-3-8,0 1,-1-1,0 11,-3-23,-3-17,0-2,-49-150,-33-66,-79-153,158 368,-17-40,-16-34,-24-80,50 131,0 1,-3 1,-1 0,-4-4,10 17,0 0,2-1,0-1,1-4,-21-91,19 75,-5-10,9 33,1 0,0 0,2 0,0-2,1-62,3-12,1 1,-2-160,0 329,-4 0,-5 19,-54 374,27 0,34-36,3-218,0-167,1-1,3 1,2 2,-2-22,1 0,1-1,2 0,0 0,1-1,2 1,-11-24,47 92,-2 5,-41-85,1-1,0 0,1 0,0-1,1 0,4 5,-11-15,-1-1,1 1,0 0,-1-1,1 1,0-1,0 1,-1-1,1 1,0-1,0 0,0 1,-1-1,1 0,0 0,0 1,0-1,-1-1,1 1,0 0,-1 0,1 0,-1-1,1 1,-1 0,1 0,-1-1,1 1,-1 0,1-1,-1 1,1-1,-1 1,0-1,1 1,-1-1,0 1,1-1,-1 1,0-1,0 1,1-1,-1 0,3-8,-1 0,0 0,0-1,-1 1,0-1,0-8,-1 11,3-441,-4 420,-5-155,-10-7,2 80,-4 1,-15-38,10 61,-4 0,-27-54,46 122,1-1,1-1,0 1,1-1,0-9,18 122,9 23,28 93,59 206,-40-159,-29-109,39 89,-68-211,-11-25,0 0,0 0,0 0,1 1,-1-1,0 0,0 0,0 0,0 0,0 0,0 1,0-1,1 0,-1 0,0 0,0 0,0 0,0 0,1 0,-1 0,0 1,0-1,0 0,0 0,1 0,-1 0,0 0,0 0,0 0,1 0,-1 0,0 0,0 0,0 0,1 0,-1 0,0-1,0 1,0 0,0 0,1 0,-1 0,0 0,0 0,0 0,0 0,0-1,1 1,-1 0,0 0,0 0,0 0,0-1,0 1,0 0,0 0,0 0,0 0,0-1,1 1,2-8,1 1,-1-1,-1 0,1-1,-1 1,0-3,3-12,36-147,-8-1,-3-24,9-222,-33 282,-5 0,-8-14,-6 14,-5 1,-7 0,-5 2,-18-37,6 39,38 118,3 11,1 3,5 18,17 67,8 82,-2 95,-10 53,10 516,-30-38,4-830,2 0,1 0,7-21,6-38,-4-27,-3-79,-12-125,0 187,2 110,1 0,1 1,1-1,2-2,31-106,-10 40,-9 28,27-114,-33 122,-2 0,-3-4,8-89,6-113,-20-85,-2 199,10 488,3-185,12 33,82 348,-66-345,-7-39,42 228,-62-286,-4 1,-3 0,-5 22,-7 603,6-540,0-2413,1 2214,2 0,0 0,3-7,0 0,0-14,1-129,-7-12,0 103,0 78,1 1,-1-1,1 1,0-1,1-3,3-11,-4 13,0 0,0 0,1 0,-1 0,1 0,0 0,1 0,-1 0,0 3,0 0,-1 0,1 0,0 0,0 0,0 0,0 0,0 1,0-1,1 1,-1 0,0-1,1 1,-1 0,1 0,-1 1,2-1,14-2,1 1,-1 0,1 2,-1 0,0 1,1 1,0 1,-13-2,0 0,-1 0,1 0,-1 1,1 0,-1 0,1 0,-1 0,0 1,0 0,0 0,-1 1,1-1,-1 1,1 0,-1 0,-1 1,1-1,-1 1,3 3,122 195,-120-190,0-1,0 0,4 12,-11-21,0 0,1 0,-1 1,0-1,-1 1,1-1,-1 0,1 1,-1-1,0 1,0-1,-1 1,0 2,0-2,-1 1,0-1,-1 0,1 0,-1 0,0 0,0 0,0-1,0 1,0-1,-3 2,-4 5,-25 31,2 1,1 2,-2 9,3-6,15-25,2 1,1 0,1 0,1 1,-8 26,-14 68,0 21,21-75,3 1,3-1,2 7,4-70,0 40,-2 0,-8 35,4-41,0 0,2 0,2 1,2-1,0 0,6 28,1 11,-3 0,-5 60,0-44,0 40,3 157,6-197,-3-48,-2 11,-2-51,-1 0,0 0,-1 0,1 0,0 0,-1 0,1 0,-1 0,1 0,-1 0,0 0,0 0,0 0,0-1,0 1,0 0,-1-1,1 1,-2 0,1 0,-1 0,0 0,0 0,-1 0,1-1,0 1,0-1,-1 0,1 0,-1 0,-1-1,-14 3,0-1,0 0,0-2,0 0,0-2,-3 0,-6-2,0-2,0-1,-19-7,-182-69,228 83,-2-1,-1-1,1 1,-1-1,1 1,0-1,-2-2,4 4,1 0,0 0,0-1,-1 1,1 0,0 0,0-1,0 1,-1 0,1 0,0-1,0 1,0 0,0-1,0 1,0 0,0-1,0 1,0 0,0 0,0-1,0 1,0 0,0-1,0 1,0 0,0-1,0 1,1-1,-1 0,1 0,-1 1,1-1,0 0,0 0,-1 1,1-1,0 1,0-1,0 0,0 1,0 0,0-1,26-12,-17 9,-1 0,1-1,1-1,-8 3,0 1,1-1,-1 0,0 1,-1-1,1 0,0-1,-1 1,0 0,1-2,4-9,-2 1,1-1,-2 0,0 0,0-1,-1 1,-1-1,0-5,0-29,-4-43,1 27,0-648,2 362,0 324,2 1,1-1,4-15,-2 13,-1 0,0-25,-4-193,-2 133,-6 313,2-50,1 491,38 0,-21-533,4 0,8 11,-21-103,-4-15,0 0,0 0,0 0,0 0,0 0,0 0,0 0,0 0,0 0,0 0,0 0,0 0,0 0,0 0,1 0,-1 0,0 0,0 0,0 0,0 0,0 0,0 0,0 0,0 0,0 0,0 0,0 0,0 0,0 0,0 0,0 0,0 0,0 0,0 0,0 0,0 0,0 0,0 0,1 0,-1 0,0 0,0 0,0 0,0 0,0 0,0 0,0 0,0 0,0 0,0 0,0 0,0 0,0 0,0 0,0 0,0 0,0 0,0 0,0 0,0 0,0 0,0 0,0 0,0-1,0 1,0 0,0 0,0 0,0 0,0 0,2-10,1-89,-8-62,2 79,-3-136,-2-73,-13 1,-3 17,22 235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20.452"/>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0,'5'0,"6"0,5 0,3 0,-2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7"/>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0,'5'0,"6"0,5 0,3 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8"/>
    </inkml:context>
    <inkml:brush xml:id="br0">
      <inkml:brushProperty name="width" value="0.35" units="cm"/>
      <inkml:brushProperty name="height" value="0.35" units="cm"/>
      <inkml:brushProperty name="color" value="#F8F8F8"/>
      <inkml:brushProperty name="ignorePressure" value="1"/>
    </inkml:brush>
  </inkml:definitions>
  <inkml:trace contextRef="#ctx0" brushRef="#br0">654 1,'-10'0,"-1"1,1 1,-6 1,-15 3,15-4,-1 2,1 0,1 1,-13 5,13-4,-1 0,0-2,0 0,-12 2,-63-3,89-3,-1 1,0-1,1 1,0 0,-1-1,1 1,-1 0,1 1,0-1,0 0,-1 1,1-1,0 1,0 0,0-1,1 1,-1 0,0 0,1 0,-1 1,-3 5,1 1,0-1,1 1,0 0,0 1,-10 25,3-16,1 0,-2-1,-1-1,0 0,-1 0,-7 6,-1-1,2 0,1 2,-14 22,29-40,0 1,0-1,0 1,1-1,0 1,1 0,-1-1,1 1,0 5,0 6,1 0,1 0,0 1,0-17,-1 0,0 0,0-1,1 1,-1 0,1 0,-1-1,1 1,0-1,0 1,0 0,1 0,-2-1,0-1,0 0,1 0,-1 1,0-1,0 0,1 0,-1 0,0 0,0 1,1-1,-1 0,0 0,1 0,-1 0,0 0,1 0,-1 0,0 0,1 0,-1 0,0 0,1 0,-1 0,1 0,-1-1,1 1,0-1,0 1,0-1,-1 1,1-1,0 0,-1 1,1-1,0 0,-1 0,1 1,0-2,84-118,-78 111,-3 4,0-1,1 0,-1 1,1 0,1 0,-1 0,1 1,-1 0,4-2,9-3,-2 1,13-9,-1-1,-16 11,0-1,-1 0,0 0,0-1,-1-1,6-6,31-38,18-23,-60 70,-1 1,0-1,0 0,-1 0,1 0,-1-2,-2 7,-2 6,-3 13,-1-2,4-6,-27 92,24-87,-1-1,-1 1,0-1,-1 0,-3 3,-1 1,2-3,0 0,-1-1,-1 1,6-8,0 1,0 0,1 1,0-1,0 1,1 0,-1 1,-7 17,10-24,0 1,-1-1,0 0,1 1,-1-1,0 0,0 0,0 0,0 0,-1 0,1 0,0-1,-1 1,1-1,-1 0,1 0,-1 0,0 0,-2 1,-5 0,0-1,-1 0,0 0,-8-1,-20 2,37-2,-5 1,0 0,0 0,-4 2,8-2,1 0,-1 1,1-1,-1 0,1 1,0-1,0 1,0 0,0-1,0 1,-1 1,-11 15,1 1,0 1,2 0,0 0,-4 13,12-26,0 0,-1 0,0 0,-2 3,5-9,0 1,0-1,0 0,0 0,0 0,0 0,0 0,0 0,0 0,-1 0,1 0,0 0,-1-1,1 1,-1 0,1-1,-1 0,1 1,-1-1,1 0,-8-1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9"/>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0,'6'0,"4"0,6 0,3 0,1 0,3 0,0 0,1 0,-3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26,'3'0,"3"0,7 0,3 0,5 0,1 0,0 0,1 0,0 0,2 0,-4-5,-3-3,-1 1,-5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1"/>
    </inkml:context>
    <inkml:brush xml:id="br0">
      <inkml:brushProperty name="width" value="0.35" units="cm"/>
      <inkml:brushProperty name="height" value="0.35" units="cm"/>
      <inkml:brushProperty name="color" value="#F8F8F8"/>
      <inkml:brushProperty name="ignorePressure" value="1"/>
    </inkml:brush>
  </inkml:definitions>
  <inkml:trace contextRef="#ctx0" brushRef="#br0">1396 441,'-14'3,"6"0,-44 14,36-11,0 0,0-2,-14 3,-11-4,0-1,-41-3,14-1,-604 2,669 0,0 0,-1 0,1 0,0 0,-1-1,1 1,0-1,3 1,-1-1,1 1,0 0,0 0,0 0,-1 0,1 0,0 0,0 0,0-1,0 1,0 0,-1 0,1 0,0 0,0 0,0-1,0 1,0 0,0 0,0 0,0-1,0 1,0 0,0 0,0 0,0-1,0 1,0 0,0 0,0 0,0-1,0 1,0 0,0 0,0 0,0-1,1-1,0 1,0 0,-1 0,1 0,0 0,0 0,0 0,0 1,1-2,31-26,27-30,-47 44,0 0,1 1,10-7,-18 16,0 0,-1 1,2 0,-1 0,0 0,0 1,1 0,-1 0,1 0,0 1,-1 0,1 0,48-6,-42 4,0 1,0 1,-1 0,1 0,0 1,5 2,-48-2,7 2,-36-2,-109-1,135-2,1-1,-18-5,29 3,0-1,1 0,-18-11,25 12,-3-1,0-2,0 0,1-1,0-1,1 0,0 0,1-2,-9-10,20 20,0 0,0 0,0-1,0 1,1-1,0 0,-1 1,1-1,0 0,1 0,-1 0,1 0,0 1,0-3,0 0,-1 1,0-1,1 1,-2 0,1 0,-1-1,2 5,-1 0,1-1,-1 1,1 0,-1 0,0 0,1 0,-1 0,0 0,0 0,0 0,0 0,0 1,0-1,0 0,0 1,0-1,0 0,0 1,-1-1,1 1,0 0,0-1,0 1,-1 0,1 0,-10-1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2"/>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7,'0'-3,"0"0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3"/>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0 246,'5'0,"18"0,18-3,-33 2,0 0,0-1,0 0,0-1,0 0,5-2,0-2,0-1,-1 0,11-9,20-14,-13 11,-1-1,5-6,-26 20,7-5,1 0,2 0,-12 8,0-1,1 1,0 0,0 0,1 0,-1 1,1 0,0 1,0 0,7-2,36 1,1 2,18 3,8-1,-42-1,40 1,-73-1,0 0,-1 1,1-1,0 1,-1-1,1 1,-1 0,1 0,-1 0,1 1,-1-1,0 1,1-1,-1 1,0 0,1 1,2 2,-1 1,0 0,0 0,0 0,1 5,15 28,3 7,2-1,1-2,23 28,-48-69,1 0,0 0,0 0,0-1,0 1,0 0,1-1,-1 1,0-1,1 0,-1 0,1 0,0 0,-2 0,0-1,0 0,0 0,0 0,0 0,0 0,0 0,0 0,0 0,0 0,0-1,0 1,0 0,0-1,-1 1,1-1,0 1,0-1,0 1,0-1,-1 1,1-1,0 0,0 1,-1-1,1 0,-1 0,1 0,-1 1,1-1,-1 0,1 0,-1 0,0 0,1 0,-1 0,0 0,2-6,0-1,0 0,-1 1,0-1,0-7,-3-41,1 27,-1-41,2 49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4"/>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50,'1'-1,"0"1,-1 0,1-1,-1 1,1 0,0-1,-1 1,1-1,-1 1,1-1,-1 1,0-1,1 1,-1-1,1 0,-1 0,4-4,0 2,1-1,-1 1,1 0,-1 0,1 1,0 0,0-1,0 1,0 1,0-1,0 1,3 0,12-2,0 1,16 1,-27 1,199 0,-195 1,0 0,-1 0,1 1,-1 1,1 0,3 2,-15-5,0 1,0-1,1 1,-1-1,0 1,0-1,0 1,1 0,-1 0,0 0,0 0,0 0,0 0,0 0,-1 0,2 1,-2-1,0-1,0 1,0 0,0 0,0 0,0-1,0 1,-1 0,1 0,0 0,0-1,-1 1,1 0,-1 0,1-1,0 1,-1 0,1-1,-1 1,1-1,-1 1,0 0,1-1,-1 1,0-1,1 0,-1 1,-12 9,0-1,-7 4,7-6,1 1,0 1,-6 5,6-2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5"/>
    </inkml:context>
    <inkml:brush xml:id="br0">
      <inkml:brushProperty name="width" value="0.35" units="cm"/>
      <inkml:brushProperty name="height" value="0.35" units="cm"/>
      <inkml:brushProperty name="color" value="#F8F8F8"/>
      <inkml:brushProperty name="ignorePressure" value="1"/>
    </inkml:brush>
  </inkml:definitions>
  <inkml:trace contextRef="#ctx0" brushRef="#br0">36 38,'-2'1,"0"0,1 0,-1 1,0-1,1 0,0 1,-1-1,1 1,0 0,-1-1,1 1,0 0,0 0,1 0,-1 0,0 0,1 0,-1 0,-1 8,0-1,0 0,1 4,1-11,-6 90,7 80,0-59,-1-104,0 1,1-1,0 1,0-1,1 1,1 2,-2-9,1 0,-1 0,1 0,-1 0,1 0,0 0,0 0,0 0,0-1,1 1,-1-1,1 0,-1 0,1 0,0 0,0 0,0 0,0-1,1 1,-1-1,-1 0,1 0,0 0,-1-1,1 1,0-1,0 1,0-1,0 0,-1 0,1-1,0 1,0 0,-1-1,1 0,0 0,0 0,-1 0,1 0,-1 0,1 0,-1-1,0 0,1 1,-1-1,0 0,0 0,7-8,0 1,-1-1,-1-1,0 1,3-7,-4 6,31-50,23-37,-56 91,0 1,-1-1,0 0,0 0,0 0,-1 0,0 0,-1 0,0-1,0 1,0 0,-1-1,0 1,0-1,-1 1,0-1,0 1,-1 0,0 0,0-1,-3-3,-58-131,44 92,19 50,0 0,0 0,0-1,0 1,0 0,0 0,0 0,0 0,0 0,0 0,0 0,0 0,0 0,0 0,0 0,-1 0,1 0,0 0,0 0,0 0,0 0,0 0,0 0,0 0,0 0,0 0,0 0,0 0,0 0,0 0,0-1,0 1,0 0,0 0,0 0,0 0,0 0,0 0,0 0,0 0,0 0,0 0,-1 0,1 0,0 0,0 0,0 0,0 0,0 0,0 0,0 1,0-1,0 0,0 0,0 0,0 0,0 0,0 0,0 0,0 0,0 0,0 0,0 0,0 0,0 0,0 0,0 0,0 0,0 0,-1 5,0 7,1 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6"/>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0 208,'61'-1,"68"2,-102 2,-1 0,1 2,-1 1,21 7,1 4,-1 2,2 3,-19-6,14 10,-26-14,0-2,1 0,0 0,0-2,9 2,26 4,30 2,-63-13,19 0,-39-3,0-1,-1 1,1 0,-1 0,1 0,0 0,-1 1,1-1,0 0,-1 0,1 0,-1 0,1 1,0-1,-1 0,1 0,-1 1,1 0,-1-1,0 0,0 0,0 1,0-1,0 0,-1 1,1-1,0 0,0 0,0 1,-1-1,1 0,0 0,0 1,0-1,-1 0,1 0,0 0,-1 1,1-1,0 0,0 0,-1 0,1 0,-26 11,7-7,0-1,0 0,-17 0,-59-3,59-1,-20-2,0-2,-11-5,59 9,5 1,1 0,0 0,-1-1,1 1,0-1,-1 1,1-1,0 0,-1 0,1 0,0 0,-1-1,3 2,0 0,0 0,0-1,0 1,0 0,0-1,0 1,0 0,0 0,0-1,0 1,0 0,0 0,0-1,1 1,-1 0,0 0,0-1,0 1,0 0,1 0,-1 0,0-1,0 1,0 0,1 0,-1 0,0 0,0-1,1 1,-1 0,0 0,0 0,1 0,-1 0,0 0,0 0,1 0,11-5,1 0,-1 1,7-1,-4 1,131-29,-79 19,-50 10,0-1,9-4,-20 7,1-1,-1 0,0-1,0 1,0-1,0 0,3-4,-7 6,0-1,0 0,0 0,0 1,0-1,-1 0,1 0,-1 0,0-1,0 1,0 0,0 0,-1-2,2-8,-1-1,0-10,0-4,6-111,-7 136,0 0,1-1,-1 1,1 0,0 0,0 0,0 0,0 1,1-1,0 0,-2 1,1 1,0 0,0 0,0 0,0 0,0 0,0 0,0 0,0 1,0-1,0 0,0 0,0 1,1-1,-1 1,0-1,1 1,-1-1,0 1,1 0,-1 0,0 0,2 0,-2 0,0 0,0 0,0 1,0-1,0 0,0 1,0-1,0 1,0-1,0 1,0-1,0 1,-1 0,1 0,0-1,0 1,-1 0,1 0,0 0,-1 0,1 0,-1 0,1 0,-1 0,1 0,-1 0,0 0,1 1,0 4,1 1,-1-1,-1 1,1 2,-1-8,1 67,-2-36,3 14,-2-40,1-1,0 1,0-1,0 1,0-1,1 0,0 1,0-1,1 0,-1 0,1 0,0-1,0 1,1-1,-1 0,1 1,0-2,0 1,1 0,-1-1,1 0,-1 0,4 2,8 1,-1 0,1-1,0 0,1-2,-1 0,3 0,32 2,18-3,2 1,-41 0,0 2,19 5,16 4,-56-13,12 2,-1 1,1 1,-1 0,3 3,-23-8,1 0,0 0,0 0,0 1,-1-1,1 0,0 1,-1-1,1 0,0 1,-1-1,1 1,0-1,-1 1,1-1,-1 1,1 0,-1-1,1 1,-1-1,1 1,-1 0,0 0,-1 0,0-1,1 1,-1-1,0 1,1-1,-1 1,0-1,0 1,1-1,-1 0,0 1,0-1,0 0,0 0,0 0,1 0,-1 0,0 0,0 0,0 0,-56 4,1-2,-23-4,10 0,-182 2,245 0,4 0,0 0,0 0,1 0,-1 0,0 0,0 0,0 0,0-1,0 1,1-1,-1 1,0-1,2 1,0-1,0 1,0 0,0 0,0 0,0 0,0 0,0-1,0 1,0 0,0 0,0 0,0 0,0 0,0 0,0 0,0-1,0 1,0 0,0 0,0 0,0 0,1 0,-1 0,0 0,0 0,0-1,0 1,0 0,0 0,1 0,-1 0,0 0,0 0,0 0,0 0,0 0,0 0,1 0,-1 0,0 0,0 0,0 0,0 0,0 0,14-4,1 0,1 1,1 0,4-2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29.247"/>
    </inkml:context>
    <inkml:brush xml:id="br0">
      <inkml:brushProperty name="width" value="0.35" units="cm"/>
      <inkml:brushProperty name="height" value="0.35" units="cm"/>
      <inkml:brushProperty name="color" value="#F8F8F8"/>
      <inkml:brushProperty name="ignorePressure" value="1"/>
    </inkml:brush>
  </inkml:definitions>
  <inkml:trace contextRef="#ctx0" brushRef="#br0">654 1,'-10'0,"-1"1,1 1,-6 1,-15 3,15-4,-1 2,1 0,1 1,-13 5,13-4,-1 0,0-2,0 0,-12 2,-63-3,89-3,-1 1,0-1,1 1,0 0,-1-1,1 1,-1 0,1 1,0-1,0 0,-1 1,1-1,0 1,0 0,0-1,1 1,-1 0,0 0,1 0,-1 1,-3 5,1 1,0-1,1 1,0 0,0 1,-10 25,3-16,1 0,-2-1,-1-1,0 0,-1 0,-7 6,-1-1,2 0,1 2,-14 22,29-40,0 1,0-1,0 1,1-1,0 1,1 0,-1-1,1 1,0 5,0 6,1 0,1 0,0 1,0-17,-1 0,0 0,0-1,1 1,-1 0,1 0,-1-1,1 1,0-1,0 1,0 0,1 0,-2-1,0-1,0 0,1 0,-1 1,0-1,0 0,1 0,-1 0,0 0,0 1,1-1,-1 0,0 0,1 0,-1 0,0 0,1 0,-1 0,0 0,1 0,-1 0,0 0,1 0,-1 0,1 0,-1-1,1 1,0-1,0 1,0-1,-1 1,1-1,0 0,-1 1,1-1,0 0,-1 0,1 1,0-2,84-118,-78 111,-3 4,0-1,1 0,-1 1,1 0,1 0,-1 0,1 1,-1 0,4-2,9-3,-2 1,13-9,-1-1,-16 11,0-1,-1 0,0 0,0-1,-1-1,6-6,31-38,18-23,-60 70,-1 1,0-1,0 0,-1 0,1 0,-1-2,-2 7,-2 6,-3 13,-1-2,4-6,-27 92,24-87,-1-1,-1 1,0-1,-1 0,-3 3,-1 1,2-3,0 0,-1-1,-1 1,6-8,0 1,0 0,1 1,0-1,0 1,1 0,-1 1,-7 17,10-24,0 1,-1-1,0 0,1 1,-1-1,0 0,0 0,0 0,0 0,-1 0,1 0,0-1,-1 1,1-1,-1 0,1 0,-1 0,0 0,-2 1,-5 0,0-1,-1 0,0 0,-8-1,-20 2,37-2,-5 1,0 0,0 0,-4 2,8-2,1 0,-1 1,1-1,-1 0,1 1,0-1,0 1,0 0,0-1,0 1,-1 1,-11 15,1 1,0 1,2 0,0 0,-4 13,12-26,0 0,-1 0,0 0,-2 3,5-9,0 1,0-1,0 0,0 0,0 0,0 0,0 0,0 0,0 0,-1 0,1 0,0 0,-1-1,1 1,-1 0,1-1,-1 0,1 1,-1-1,1 0,-8-1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7"/>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0 164,'1'-4,"-1"0,1 1,-1 0,1-1,0 1,1-1,3-13,-2-16,1-28,-4 89,1 1,1-1,3 8,-3-24,1 0,0 0,1-1,0 0,1 1,0-2,1 1,0 0,2 0,-1-1,0 0,1-1,0 0,0 0,1-1,0 0,0-1,1 0,3 2,0-2,0-1,1 0,-1 0,2-1,10 2,-18-6,0 1,1-1,-1 0,0-1,1 0,-1 0,1 0,-1-1,0-1,1 1,-1-1,3-1,-7 2,1-1,-1 0,0 0,1 0,-1 0,0-1,0 1,-1-1,1 1,0-1,-1 0,0 0,0-1,0 1,0 0,0-1,0 1,-1-1,0 1,0-1,0 0,0 1,0-2,1-11,-1 0,0-1,-1 1,-2-15,1 12,1 11,0-5,-1 0,0 1,-1-1,-1-1,2 10,-1-1,0 1,1 0,-1-1,-1 1,1 0,0 1,-1-1,0 0,0 1,0-1,-1 1,0-1,-5-4,0 1,0 1,0-1,-1 2,0-1,0 1,0 1,-1-1,0 2,1 0,-1 0,-1 1,1 0,0 1,0 0,-8 1,17 0,-1 0,1 0,0 1,-1-1,1 1,0-1,0 1,-1 0,1 0,0 0,0 0,0 0,0 1,0-1,-1 2,1-1,0 0,1 0,-1 0,1 1,-1-1,1 0,0 1,0-1,0 1,0 0,1-1,-1 1,0 1,-1 24,0-1,1 1,2 0,1 4,1 25,-2-8,-1-29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8"/>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1,'0'2,"0"8,0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9"/>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1"/>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2"/>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1,'0'0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3"/>
    </inkml:context>
    <inkml:brush xml:id="br0">
      <inkml:brushProperty name="width" value="0.1" units="cm"/>
      <inkml:brushProperty name="height" value="0.1" units="cm"/>
      <inkml:brushProperty name="color" value="#F8F8F8"/>
      <inkml:brushProperty name="ignorePressure" value="1"/>
    </inkml:brush>
  </inkml:definitions>
  <inkml:trace contextRef="#ctx0" brushRef="#br0">98 418,'0'2,"1"0,-1 1,1-1,0 1,0-1,0 0,0 1,0-1,0 0,1 0,-1 0,2 1,5 10,2 3,0 0,1-1,1 0,0 0,7 4,67 68,-83-83,0-1,-1 1,1 0,-1 0,1 0,-1 0,-1 0,1 1,0-1,-1 0,0 1,0-1,0 1,-1 4,2 0,0 0,0 0,1 2,3 8,0 1,-1 0,-2 0,0 0,-1-8,-1 0,2 0,0-1,0 1,1-1,5 10,-9-21,0 0,0 0,0 1,0-1,0 0,0 0,0 0,0 0,0 0,0 0,0 1,0-1,0 0,0 0,0 0,0 0,0 0,0 0,1 0,-1 0,0 0,0 1,0-1,0 0,0 0,0 0,0 0,1 0,-1 0,0 0,0 0,0 0,0 0,0 0,0 0,1 0,-1 0,0 0,0 0,0 0,0 0,0 0,0 0,1 0,-1 0,0 0,0 0,0 0,3-8,-2-12,-2 12,0 0,-1 0,1 0,-1 0,-1 1,0-1,-1-2,-7-12,-10-15,-4-6,20 32,1 0,1 0,-1-1,2 1,0-1,0 0,1 0,0-11,-3-22,3 35,-1 0,-1 0,0 1,0-1,-1 1,0 0,0 0,-1 0,-1 1,1 0,-1 0,-3-3,-12-12,-1 2,-1 0,-10-6,20 17,1-2,-8-7,16 13,-1 1,1-1,0 0,0 0,0-1,1 1,-2-6,-5-20,2-1,1 0,1-1,2 1,2-1,1-28,1 43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4"/>
    </inkml:context>
    <inkml:brush xml:id="br0">
      <inkml:brushProperty name="width" value="0.1" units="cm"/>
      <inkml:brushProperty name="height" value="0.1" units="cm"/>
      <inkml:brushProperty name="color" value="#F8F8F8"/>
      <inkml:brushProperty name="ignorePressure" value="1"/>
    </inkml:brush>
  </inkml:definitions>
  <inkml:trace contextRef="#ctx0" brushRef="#br0">620 799,'-520'0,"518"-1,5-1,11-5,21-8,-16 9,0 0,0 2,0 0,1 2,5-1,10 2,0 0,19 4,-42-2,0 1,-1 0,0 0,8 3,-13-3,-1 0,0 0,0 1,0 0,-1-1,1 2,-1-1,1 0,-1 1,3 3,-6-7,4 7,1 0,0-1,1 0,6 4,-11-8,0-1,1 0,-1 0,0 0,0 0,1 0,-1 0,1-1,-1 1,1-1,-1 1,1-1,-1 0,1 0,-1 0,1-1,0 1,-1 0,1-1,0 0,0 0,0 0,0-1,0 1,0-1,-1 1,1-1,-1 0,1 0,0-1,-3 3,1-1,-1 1,0 0,1-1,-1 1,0 0,0-1,1 1,-1-1,0 1,0 0,0-1,1 1,-1-1,0 1,0-1,0 1,0-1,0 1,0 0,0-1,0 1,0-1,0 1,0-1,-1 1,1-1,0 0,-1 1,0-1,0 0,0 0,0 1,0-1,1 0,-1 1,0-1,0 1,0-1,-1 1,1 0,0-1,0 1,0 0,-1 0,-17-3,0 1,0 0,0 2,-15 1,5 0,20 0,0 0,0 1,0 0,1 0,-1 1,-2 1,4-1,0 0,0-1,0 0,0-1,-1 1,1-1,0-1,-8 1,5-4,10 3,0 0,0 0,0 0,0 0,0 0,0 0,0 0,0 0,-1 0,1 0,0 0,0 0,0 0,0 0,0 0,0 0,0 0,0 0,0 0,0-1,0 1,0 0,0 0,0 0,0 0,0 0,0 0,0 0,0 0,0 0,0 0,0-1,0 1,0 0,0 0,0 0,0 0,0 0,0 0,0 0,0 0,0 0,0 0,0-1,1 1,0-1,0 1,0-1,0 1,0-1,0 1,0-1,0 1,0 0,1 0,-1-1,0 1,1 0,22-1,1 0,0 2,0 1,25 4,-18-2,29 0,-89 2,-17-1,23-4,-17 4,33-4,0 1,0-1,1 1,-1 0,1 1,-1-1,1 1,-4 3,8-6,1 0,-1 1,0-1,1 1,-1-1,1 1,-1-1,1 1,-1-1,1 1,-1-1,1 1,-1 0,1-1,0 1,-1 0,1-1,0 1,0 0,-1 0,1 0,0-1,1 1,-1-1,0 0,0 1,1-1,-1 1,0-1,0 0,1 1,-1-1,0 0,1 1,-1-1,0 0,1 0,-1 1,1-1,-1 0,0 0,1 0,-1 1,1-1,-1 0,5 1,0 0,0 0,0 0,1 0,0-1,4 0,1 0,-1-1,0 0,1 0,-1-2,0 1,0-1,-1 0,1-1,-1 0,1-1,6-5,-13 9,-1 0,0-1,0 1,0-1,0 0,0 0,-1 0,1 0,-1 0,1 0,-1 0,0 0,1-1,-1 1,0 0,-1-1,1 1,0-1,-1 1,1-1,-1 1,0-1,0 0,0-1,0 0,-1 0,0 0,1 0,-1 0,-1 0,1 0,-1 1,1-1,-1 1,0-1,0 1,0 0,-1 0,0-1,-9-12,-11-17,13 18,0 0,-9-9,14 20,0 0,0 1,0-1,0 1,-1 0,1 1,-1-1,0 1,1 0,-1 1,-2-1,-18-6,15 4,-1 0,1-1,0 0,1-1,-1 0,-8-7,11 6,0 0,0 0,0-1,1 0,0 0,-6-9,-6-14,1 2,-18-22,21 35,1 1,-2 0,-5-3,5 5,2 0,-1-1,-3-6,13 14,1 0,0 0,0 0,1-1,0 1,0-1,0 1,1-1,0 0,0 0,0-4,0-22,1 0,4-33,-2 29,-1 81,-1-8,2 0,2 1,-2-30,0-1,1 1,0-1,0 1,0-1,1 0,0 0,0 0,1 0,8 11,1 0,2 3,2 0,-10-12,2 1,7 6,-9-9,0 1,-1-1,0 1,6 8,6 16,9 21,-10-18,3 3,-19-36,-1-1,1 1,-1 0,1 0,-1 0,1 0,0-1,0 1,-1 0,1-1,0 1,0-1,0 1,0-1,-1 0,0 0,0 0,1 1,-1-1,0 0,0-1,1 1,-1 0,0 0,0 0,1 0,-1 0,0 0,0 0,0 0,1 0,-1 0,0-1,0 1,1 0,-1 0,0 0,0 0,0-1,0 1,1 0,-1 0,0 0,0-1,0 1,1-3,0 1,0-1,0 0,0 0,-1 0,1 1,-1-1,0-1,2-63,-4-23,1 7,1 76,0 0,-1 0,1 1,-1-1,0 0,-1 1,0-1,0 1,0-1,-1 1,0 0,0 0,0 0,-2-1,-7-11,10 14,-1 0,1 1,-1-1,0 0,0 1,0-1,-1 1,1 0,-1 0,0 1,0-1,0 1,-1-1,-21-7,7 2,0 0,0 0,0-2,-10-8,-16-15,26 17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5"/>
    </inkml:context>
    <inkml:brush xml:id="br0">
      <inkml:brushProperty name="width" value="0.1" units="cm"/>
      <inkml:brushProperty name="height" value="0.1" units="cm"/>
      <inkml:brushProperty name="color" value="#F8F8F8"/>
      <inkml:brushProperty name="ignorePressure" value="1"/>
    </inkml:brush>
  </inkml:definitions>
  <inkml:trace contextRef="#ctx0" brushRef="#br0">1 1,'0'0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6"/>
    </inkml:context>
    <inkml:brush xml:id="br0">
      <inkml:brushProperty name="width" value="0.1" units="cm"/>
      <inkml:brushProperty name="height" value="0.1" units="cm"/>
      <inkml:brushProperty name="color" value="#F8F8F8"/>
      <inkml:brushProperty name="ignorePressure" value="1"/>
    </inkml:brush>
  </inkml:definitions>
  <inkml:trace contextRef="#ctx0" brushRef="#br0">307 2,'-43'0,"2"-1,1 2,-36 6,68-6,-4 0,0 1,1 0,-1 1,1 1,-1-1,1 2,-7 3,18-8,0 0,0 0,1 0,-1 0,0 0,0 0,0 0,0 0,0 0,0 0,0 0,0 0,0 1,0-1,0 0,1 0,-1 0,0 0,0 0,0 0,0 0,0 0,0 0,0 0,0 1,0-1,0 0,0 0,0 0,0 0,0 0,0 0,0 0,0 0,0 0,0 1,0-1,0 0,0 0,0 0,0 0,0 0,0 0,0 0,0 0,0 0,0 1,0-1,-1 0,15-1,-11 1,40-4,-22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35.064"/>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0,'6'0,"4"0,6 0,3 0,1 0,3 0,0 0,1 0,-3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7"/>
    </inkml:context>
    <inkml:brush xml:id="br0">
      <inkml:brushProperty name="width" value="0.1" units="cm"/>
      <inkml:brushProperty name="height" value="0.1" units="cm"/>
      <inkml:brushProperty name="color" value="#F8F8F8"/>
      <inkml:brushProperty name="ignorePressure" value="1"/>
    </inkml:brush>
  </inkml:definitions>
  <inkml:trace contextRef="#ctx0" brushRef="#br0">0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8"/>
    </inkml:context>
    <inkml:brush xml:id="br0">
      <inkml:brushProperty name="width" value="0.1" units="cm"/>
      <inkml:brushProperty name="height" value="0.1" units="cm"/>
      <inkml:brushProperty name="color" value="#F8F8F8"/>
      <inkml:brushProperty name="ignorePressure" value="1"/>
    </inkml:brush>
  </inkml:definitions>
  <inkml:trace contextRef="#ctx0" brushRef="#br0">2 25,'-1'48,"0"-17,2 0,1 10,2-19,1 0,0 0,3 3,-1-1,0-1,1 17,-5-12,-3-20,1 0,0 0,0 0,1 0,0 0,0 0,1-1,0 1,0-1,0 1,1-1,-1-3,10 13,-13-16,1 0,0 0,0 0,0-1,-1 1,1 0,0 0,0-1,0 1,0-1,0 1,1-1,-1 1,0-1,0 0,-1 0,1 0,-1 0,1 0,-1 0,0 0,1 0,-1-1,0 1,1 0,-1 0,0 0,1-1,-1 1,0 0,1 0,-1-1,0 1,0 0,1-1,-1 1,0 0,0-1,0 1,1-1,-1 1,0 0,0-1,0 1,0-1,0 1,0 0,0-1,2-15,-2 14,1-41,-2 1,0 10,0 18,0 0,-2 1,0-1,0 1,-1 0,-1-5,0 0,1-6,0-11,2 1,2-1,3-21,-3 46,1 1,0 0,1 0,0 0,2-3,-4 12,0 0,0-1,0 1,0 0,0 0,0 0,0 0,0 0,0 0,0 0,0 0,0 0,0 0,0-1,0 1,0 0,0 0,0 0,0 0,0 0,0 0,0 0,0 0,0 0,0 0,0 0,1 0,-1 0,0-1,0 1,0 0,0 0,0 0,0 0,0 0,0 0,0 0,0 0,1 0,-1 0,0 0,0 0,0 0,0 0,0 0,0 0,0 0,0 0,0 0,2 6,0 8,-2 180,1 10,0-183,1 0,2 1,0-1,1-1,1 1,1-1,8 17,-10-24,3 4,0-1,3 4,-5-11,-2-2,1 0,0 0,0 0,3 2,5 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9"/>
    </inkml:context>
    <inkml:brush xml:id="br0">
      <inkml:brushProperty name="width" value="0.1" units="cm"/>
      <inkml:brushProperty name="height" value="0.1" units="cm"/>
      <inkml:brushProperty name="color" value="#F8F8F8"/>
      <inkml:brushProperty name="ignorePressure" value="1"/>
    </inkml:brush>
  </inkml:definitions>
  <inkml:trace contextRef="#ctx0" brushRef="#br0">392 625,'-286'0,"280"0,0 0,0-1,0 1,0-1,0 0,0-1,-6-2,11 4,-1-1,0 0,0 0,0 0,1 0,-1-1,0 1,1 0,-1-1,1 1,0-1,-1 1,1-1,0 0,0 1,0-1,0 0,0 0,1 0,-1 0,0 0,1 0,0 0,-1 0,1-1,0-5,1 1,0-1,0 1,1 0,0-1,0 1,1 0,0 0,1-1,2-8,0 0,-2 0,1 0,-2 0,0-1,-1-4,1-21,-3-22,-1-44,1 105,0 0,0 0,-1 0,1 0,-1 0,1 1,-1-1,0 0,0 0,0 1,0 1,1 0,-1 0,1 1,-1-1,0 0,1 1,-1-1,0 0,1 1,-1-1,0 1,0 0,1-1,-1 1,0-1,0 1,0 0,0 0,0 0,0-1,1 1,-1 0,0 0,0 0,0 0,0 0,0 1,0-1,0 0,0 0,1 1,-1-1,-4 2,1-1,0 1,-1 1,-2 1,3-2,-4 1,5-7,6-11,16-30,-11 27,-1 1,0-5,0-2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10"/>
    </inkml:context>
    <inkml:brush xml:id="br0">
      <inkml:brushProperty name="width" value="0.1" units="cm"/>
      <inkml:brushProperty name="height" value="0.1" units="cm"/>
      <inkml:brushProperty name="color" value="#F8F8F8"/>
      <inkml:brushProperty name="ignorePressure" value="1"/>
    </inkml:brush>
  </inkml:definitions>
  <inkml:trace contextRef="#ctx0" brushRef="#br0">1 166,'11'0,"-2"0,0 0,0 0,7-2,-13 1,0 0,0 0,0 0,0 0,0 0,0-1,-1 1,1-1,0 0,-1 1,0-1,2-2,7-6,-1-1,0 0,-1-1,0 0,6-12,-13 20,0 1,0 0,0 0,1 0,-1 1,1-1,0 1,-1-1,1 1,0 0,1 0,-1 0,0 0,0 1,1-1,-1 1,1 0,0 0,-1 0,2 0,10 0,1-1,-1 2,0 0,9 2,21-1,-37-1,13-1,-20 1,0 0,1 0,-1 0,0 0,0 1,0-1,0 0,0 1,0-1,0 0,0 1,0 0,0-1,0 1,0 0,-1-1,1 0,-1 0,0 1,0-1,0 0,0 0,0 0,0 0,0 0,0 0,0 1,0-1,0 0,0 0,0 0,0 0,0 0,0 0,0 1,0-1,0 0,0 0,0 0,0 0,0 0,0 1,0-1,0 0,0 0,0 0,0 0,-1 0,1 0,0 0,0 1,0-1,0 0,0 0,0 0,0 0,0 0,-1 0,1 0,0 0,0 0,0 0,0 0,0 0,-1 0,-6 3,7-3,-15 3,0-1,0-1,0 0,-5-1,8 0,0 0,0 1,1 0,-1 1,0 0,1 0,0 2,-4 0,0 3,0 1,1 0,0 1,0 0,6-3,1-1,0 2,1-1,-1 1,1 0,1 0,-1 0,1 2,-7 9,-8 15,20-33,0 1,-1 0,1 0,0 0,-1-1,1 1,0 0,0 0,0 0,-1 0,1-1,0 1,0 0,1 0,-1 0,0 0,0 0,0-1,0 1,1 0,-1 0,0 0,1-1,-1 1,1 0,-1 0,1-1,-1 1,1 0,-1-1,1 1,0-1,0 1,0 0,1-1,-1 1,0-1,1 1,-1-1,0 1,1-1,-1 0,1 0,-1 0,1 0,-1 0,0 0,1 0,-1-1,1 1,-1 0,0-1,1 1,7-4,-1 0,0 0,0 0,-1-1,1-1,-1 1,0-1,-1 0,4-3,1-4,0 0,0-1,-2 0,6-10,-12 19,17-32,-19 34,0-1,0 1,0 0,0 0,-1-1,1 1,-1 0,0-1,0 1,0-3,0 4,-1 1,1 0,-1 0,1-1,-1 1,1 0,-1 0,0 0,0 0,1 0,-1 0,0 0,0 0,0 0,0 0,0 0,0 0,0 1,0-1,-1 1,1-1,0 0,0 1,0 0,-1-1,1 1,0 0,-1 0,1-1,0 1,-1 0,-2 0,0 0,1 0,-1 0,0 1,0-1,1 1,-1 0,0 0,1 0,-3 1,-1 2,0 1,0-1,0 1,1 1,-1-1,-2 4,-6 7,-11 16,26-32,-1 1,1-1,-1 1,1 0,-1-1,1 1,0 0,-1 0,1-1,0 1,-1 0,1 0,0-1,0 1,0 0,0 0,-1 0,1-1,1 1,-1 0,0 0,0 0,0 0,1-1,-1 1,1 0,-1-1,1 1,-1-1,1 1,-1-1,1 1,0-1,-1 1,1-1,0 0,-1 1,1-1,0 0,-1 0,1 1,0-1,6 1,0 0,0 0,0-1,-1 0,2 0,-2 0,9 0,0-1,0 0,0 0,0-2,0 0,-1-1,2 0,-13 3,-1 0,1 0,0 0,0 1,-1-1,1 1,0 0,0 0,0 0,-3 0,1 0,-1 0,1 0,-1 0,0 0,1 1,-1-1,1 0,-1 0,0 0,1 1,-1-1,1 0,-1 0,0 1,1-1,-1 0,0 1,0-1,1 0,-1 1,0-1,0 1,1 0,-1 0,0-1,0 1,0 0,0 0,0 0,0-1,0 1,0 0,0 0,-1 0,1-1,0 1,0 0,-1 0,-4 10,0 0,-1-1,0 0,-7 8,-7 11,16-23,-7 11,1 1,0 0,1 1,1 0,1 0,-28 96,30-97,-1-1,-9 16,-4 13,17-40,-17 46,-7 9,26-61,0 0,0 1,0-1,0 0,0 0,0 0,0 0,0 0,0 0,0 1,0-1,0 0,0 0,0 0,0 0,-1 0,1 0,0 0,0 1,0-1,0 0,0 0,0 0,0 0,-1 0,1 0,0 0,0 0,0 0,0 0,0 0,0 0,-1 0,1 0,0 0,0 0,0 0,-2-5,1-12,1 16,1-152,-1 144,1 0,0 1,0-1,1 0,0 1,0 0,1-1,0 1,4-5,0 0,1 0,0 1,1 0,1 0,2-2,21-20,-13 13,0-1,-1-1,6-12,32-54,-57 89,11-14,-11 14,0 0,0-1,0 1,1 0,-1 0,0 0,0-1,1 1,-1 0,0 0,0 0,0 0,1 0,-1 0,0-1,0 1,1 0,-1 0,0 0,1 0,-1 0,0 0,0 0,1 0,-1 0,0 0,0 0,1 0,-1 0,0 1,0-1,1 0,-1 0,0 0,0 0,1 0,-1 0,0 1,0-1,0 0,1 0,-1 0,0 1,0-1,0 0,0 0,1 1,-1-1,0 0,0 0,0 1,0-1,0 0,0 0,0 1,0-1,0 0,2 6,-1 0,0 0,0 0,-1-1,0 1,0 0,0 0,-1 2,0 3,-1-1,0 0,-1 0,-2 5,-9 16,10-24,0 1,1-1,0 1,-1 3,2 1,0-6,1 0,-1-1,0 1,0 0,0 0,-1-1,0 0,-2 4,-6 8,1 0,0 1,1 1,0 1,0 1,2-4,0 0,1 0,1 0,1 1,1 0,0 0,1 0,1 0,1 5,0 1,-1 0,-1 0,-1-1,-1 1,-1-1,-8 19,4-13,1-1,2 1,0 1,2-1,2 1,0 27,2-40,1-1,-1-1,-1 1,0-1,-1 0,-1 0,-3 11,-6 17,8-24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11"/>
    </inkml:context>
    <inkml:brush xml:id="br0">
      <inkml:brushProperty name="width" value="0.1" units="cm"/>
      <inkml:brushProperty name="height" value="0.1" units="cm"/>
      <inkml:brushProperty name="color" value="#F8F8F8"/>
      <inkml:brushProperty name="ignorePressure" value="1"/>
    </inkml:brush>
  </inkml:definitions>
  <inkml:trace contextRef="#ctx0" brushRef="#br0">298 52,'-3'60,"-3"14,0-13,3 7,4-31,-1-22,0-11,0-5,0-12,0 0,1 0,0 0,1 0,1 1,3-9,0 4,2 0,0 1,6-8,-5 7,-6 12,0 0,0 0,-1-1,0 0,0 1,0-3,-2 7,0-1,1 1,-1-1,0 1,0-1,0 1,0-1,0 1,-1-1,1 1,0-1,-1 1,1-1,-1 1,1-1,-1 1,0 0,1 0,-1-1,0 1,0 0,0 0,0 0,0 0,0 0,0 0,-1-1,-29-14,25 14,1 0,0 0,1-1,-1 1,0-1,1 0,-1-1,1 1,0-1,-2-2,6 5,-1 1,0-1,1 0,-1 0,1 0,-1 0,1 0,-1 0,1 0,0 0,-1 0,1 0,0 0,0 0,0 0,-1 0,1 0,1 0,-1 0,0 0,0 0,0 0,0 0,1 0,-1 0,0 0,1 0,-1 1,1-1,-1 0,1 0,-1 0,1 0,0 1,-1-1,1 0,0 0,0 1,0-1,-1 1,1-1,0 1,3-3,0 1,1 1,-1-1,0 1,0 0,1-1,-1 2,5-1,0 0,0 0,0 1,0 0,8 1,-15 0,1-1,-1 1,0-1,0 1,0 0,0 0,0 0,0 0,0 0,1 1,-2-1,0 0,-1-1,1 1,0 0,0 0,-1 0,1 0,-1 0,1 0,-1 0,1 0,-1 0,1 1,-1-1,0 0,0 0,0 0,0 0,1 0,-2 1,1 3,-1-1,1 0,-1 0,0 0,-1 0,1 0,-1 0,-1 3,-19 31,14-27,-1 3,-1-1,-2 2,6-9,0 1,1 0,-1 1,1-1,1 1,0 0,0 0,0 0,-1 9,1 2,2 1,0 0,2 0,1 11,-1-9,0 0,-2 0,-2 15,-1-9,-3 8,2 0,2 0,1 12,4 88,-1-139,1 0,0 0,-1-1,1 1,0 0,2-2,3-12,5-24,-2-2,-2 1,0-13,-4 32,0 1,2-1,1 1,1-7,1-14,-6 34,-1 1,2 0,-1 0,1 0,0 1,4-6,6-12,8-7,-2 2,-6 7,-1-1,-1 0,-1 0,-1-1,3-18,-7 26,-3 14,-1 9,-1 8,-3 17,0 1,-7 22,-4 24,9-49,-2 1,-1-1,-4 9,-9 32,-33 127,46-158,5-24,0 0,-2 0,-2 8,-7 16,0 6,2-6,-4 6,10-32,-35 94,37-89,0 1,1-1,1 1,1-1,1 1,0 0,2 11,-1-28,-1 0,0 0,0 0,1 0,-1 1,1-1,0 0,0 0,0 0,-1-2,0 0,0 1,0-1,1 0,-1 1,0-1,0 0,1 0,-1 0,0 1,0-1,1 0,-1 0,0 0,1 0,-1 0,0 1,1-1,-1 0,0 0,1 0,-1 0,1 0,0 0,-1-1,1 1,0 0,0 0,-1-1,1 1,0 0,-1-1,1 1,0 0,-1-1,1 1,0-1,3-4,1 1,-1-1,0 0,-1 0,1 0,2-6,17-37,-4 8,1 5,-4 7,11-27,28-71,-39 86,-6 20,-2-2,0 1,-1-1,-2 0,0-1,-4 20,0-2,0-1,-1 1,0 0,0 0,0 0,0-2,0 6,-1 1,1-1,0 0,0 1,0-1,-1 0,1 1,0-1,-1 0,1 1,0-1,-1 1,1-1,-1 1,1-1,-1 1,1-1,-1 1,1-1,-1 1,0 0,0-1,0 1,0 0,0 0,0 0,0 0,0 0,0 0,0 0,0 0,0 0,0 1,0-1,0 0,0 1,0-1,0 0,0 1,-5 2,1 0,0 1,0 0,1-1,-1 1,1 1,0-1,0 1,0-1,0 1,1 0,-1 2,-8 15,1 0,-3 10,9-20,-21 47,-22 36,43-88,5-16,6-26,6-19,-1 6,43-166,-21 90,-26 97,-4 20,-2 7,0 12,-2 162,-2-51,3-66,1 18,-8 57,-13 32,14-88,5 50,1-42,-5 16,-2-19,-17 160,9-129,-8 14,20-115,3-11,0 0,0 0,0 0,0 0,0 0,0 0,0 0,0 0,0 0,0 0,-1 0,1 0,0 0,0 0,0 0,0 0,0 0,0 0,0 0,0 0,0 0,0 0,0 0,0 0,0 0,0 0,0 0,0 0,0 0,-1 0,1 0,0 0,0 0,0 0,0 0,0 0,0 0,0 0,0 0,0 0,0-1,0 1,0 0,0 0,0 0,0 0,0 0,0 0,0 0,0 0,0 0,0 0,0 0,0 0,0 0,0 0,0 0,0 0,0 0,0-1,0 1,0 0,0 0,0 0,0 0,0 0,0 0,0 0,-2-19,1-96,5-3,0 74,8-24,0-6,-9 51,7-51,8-18,-11 60,-1 0,1-26,-3 27,0 1,5-10,-4 17,-1 1,-1-1,-1-1,0-10,-4 20,2 14,0 0,0 0,0 0,0 0,0 0,0 0,-1 0,1 0,0 0,0 0,0 0,0-1,0 1,0 0,0 0,0 0,0 0,0 0,0 0,0 0,0 0,0 0,0 0,0 0,0 0,0 0,0 0,-1 0,1 0,0 0,0 0,0 0,0 0,0 0,0 0,0 0,0 0,0 0,0 0,0 0,0 0,-1 0,1 0,0 0,0 0,0 0,0 0,0 0,0 0,0 0,0 0,0 0,0 0,0 0,0 0,0 0,0 0,-4 6,-1 10,-14 42,-3-1,-29 53,-8 18,29-49,7-20,-20 38,37-88,6-9,0 0,0 0,0 0,0 0,-1 0,1 0,0 0,0 0,0 0,0 0,0 0,0 0,0 0,0 0,0 0,0 0,0 0,0 1,0-1,0 0,-1 0,1 0,0 0,0 0,0 0,0 0,0 0,0-1,0 1,0 0,0 0,0 0,0 0,0 0,0 0,0 0,-1 0,1 0,0 0,0 0,0 0,0 0,0 0,0 0,0 0,0 0,0 0,0 0,0 0,0 0,0-1,0 1,0 0,0 0,0 0,0 0,0-18,14-56,3 2,23-63,-30 100,-4 13,1 0,7-13,2 1,-2-1,-2-1,6-24,-16 49,2 1,-1-1,4-5,-6 12,1 1,0-1,0 1,0 0,0-1,1 1,-1 0,1 0,0 1,0-1,1 0,-4 2,1 1,-1 0,0 0,1 0,-1-1,1 1,-1 0,0 0,1 0,-1 0,1 0,-1-1,0 1,1 0,-1 0,1 0,-1 0,0 0,1 1,-1-1,1 0,-1 0,0 0,1 0,-1 0,1 0,-1 1,1-1,-1 1,1-1,0 1,-1 0,1-1,-1 1,1 0,-1 0,1-1,-1 1,0 0,1 1,0 3,1 0,-1 0,-1 0,1 2,-1-6,2 24,-1 0,-1 0,-2 4,-9 76,4-56,-6 35,-11 35,7-45,11-35,2-18,0-1,-4 10,4-15,0 1,1 0,0-1,2 4,-2 64,2-33,-1-28,-3 12,3-18,0 0,0 0,2 8,0-23,0 0,0-1,0 1,0 0,0 0,0-1,0 1,0 0,0-1,1 1,-1 0,0-1,1 1,-1 0,0-1,1 1,-1 0,1-1,-1 1,1-1,-1 1,1-1,-1 1,1-1,-1 0,1 1,0-1,0 0,0 0,0 0,0 0,0 0,0 0,0 0,0 0,0 0,0-1,0 1,-1 0,1-1,0 1,0-1,0 1,0-1,-1 1,1-1,0 0,0 1,0-2,3-2,0-1,0 0,0 0,0 0,-1-1,3-4,16-39,-19 40,66-185,-35 95,-29 85,0-1,-1 0,-1-1,0 1,-1 0,-1-1,-1 0,0-7,-3 7,3 16,0 0,0 0,0 0,0-1,0 1,0 0,0 0,0 0,0 0,0 0,-1-1,1 1,0 0,0 0,0 0,0 0,0 0,0 0,0-1,0 1,-1 0,1 0,0 0,0 0,0 0,0 0,0 0,-1 0,1 0,0 0,0 0,0 0,0 0,0 0,-1 0,1 0,0 0,0 0,0 0,0 0,-1 0,1 0,0 0,0 0,0 0,0 0,0 0,-1 0,1 0,0 0,0 0,-5 7,-4 11,0-1,1 3,-2 4,-15 40,3 1,-7 37,17-56,3 0,2 0,1 1,3 0,2 7,1-37,1 4,-2-1,0 1,-3 14,-4 4,-3 23,-4 0,-4 4,6-23,43-101,-18 30,-1 0,-2-1,0 0,3-28,-9 43,0 0,1 1,1 0,5-12,-4 12,-1 0,0 0,-1-1,2-12,-2 8,1-1,1 1,0 0,1 1,7-11,0-2,-1-4,-9 22,-1 0,0-1,-1 1,0-1,-1-7,0-20,-2-4,0 33,0 5,-1 10,-2 13,-17 92,-6 44,21-108,2 0,2 23,3-50,-1 3,0 0,-2 5,1-18,0-1,-1 1,0 0,0-1,-1 0,0 1,-3 4,-46 79,43-75,6-12,2-7,4-9,18-56,4 0,14-23,-33 78,-2 3,1 0,-1 1,2-1,2-2,-2 6,-2 7,-3 0,0 1,-1-1,1 0,-1 0,0 0,1 0,-1 0,0 0,0 1,1 0,0 18,-1 0,-1 1,0-1,-3 9,2-16,-2 14,-1 1,-2-1,-4 10,-31 78,40-112,0 4,-1 0,0 0,0 0,0 0,-1 0,-1 0,5-7,0 1,0-1,-1 0,1 1,0-1,0 0,-1 1,1-1,0 0,0 0,-1 1,1-1,0 0,-1 0,1 0,0 0,-1 1,1-1,-1 0,1 0,-1 0,1 0,0 0,0 0,-1 0,1-1,0 1,0 0,-1 0,1 0,0 0,0-1,0 1,0 0,-1 0,1 0,0-1,0 1,0 0,0 0,0-1,-1 1,1 0,0-1,-3-16,2-39,2-18,1 18,-2 46,1 0,0 0,0 0,1 1,3-6,-6 11,-3 6,-6 5,9-6,-5 4,1 0,0 1,0 0,0 1,-2 4,-14 18,17-25,0 1,0 0,1 1,-1-1,1 1,1-1,-1 1,1 0,0 0,0 0,1 0,-1 1,2-1,-1 0,1 0,-1 3,1-5,0-1,0 0,0 1,1-1,-1 0,1 0,0 1,0-1,0 0,0 0,0 0,1 0,0 2,0-3,0 0,0 0,0 0,0 0,0-1,0 1,0 0,0-1,1 1,-1-1,1 0,-1 0,1 0,-1 0,1-1,0 1,0 0,14 1,1 0,0-1,-1-1,1-1,0 0,-1-1,1-1,4-2,-22 5,4-1,-1 0,1 0,-1 0,1 0,-1 0,0-1,0 0,2-1,-4 3,-1 0,0 0,0 0,0 0,0-1,0 1,1 0,-1 0,0 0,0 0,0-1,0 1,0 0,0 0,0 0,1-1,-1 1,0 0,0 0,0 0,0-1,0 1,0 0,0 0,0 0,0-1,0 1,0 0,0 0,-1-1,1 1,0 0,0 0,0 0,0 0,0-1,0 1,0 0,0 0,-1 0,1 0,0-1,0 1,0 0,0 0,-1 0,1 0,0 0,0 0,0-1,-1 1,1 0,0 0,0 0,0 0,-1 0,1 0,0 0,0 0,0 0,-1 0,-13-3,14 3,-8 0,0-1,0 1,0 1,0 0,0 0,1 0,-1 1,0 0,1 1,-1-1,1 2,0-1,0 1,0 0,0 0,1 1,0 0,0 0,-2 3,-12 8,-8 8,26-22,0 0,0 0,1 0,-1 0,0 1,1-1,0 1,-1-1,1 1,0 1,1-4,0 0,0 0,0 0,-1 1,1-1,0 0,0 0,0 0,0 0,0 1,0-1,0 0,0 0,0 0,0 1,0-1,0 0,0 0,0 0,0 0,0 1,0-1,1 0,-1 0,0 0,0 0,0 1,0-1,0 0,0 0,0 0,1 0,-1 0,0 1,0-1,0 0,0 0,0 0,1 0,-1 0,0 0,0 0,0 0,1 0,-1 0,0 0,0 0,0 0,0 0,1 0,-1 0,0 0,0 0,0 0,1 0,-1 0,0 0,0 0,0 0,0 0,1 0,-1 0,0 0,0-1,12-5,10-7,-14 7,1 0,0 1,0 0,0 0,1 1,0 1,9-3,-3 3,0 1,0 1,0 0,5 2,-15 0,-6 1,-9 4,-17 6,13-8,0-1,0 0,0-1,0 0,-8-1,-24 0,0-2,-2-1,-91 2,118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0,'516'0,"-460"2,12 4,45 2,13-7,141 4,-149 2,17 8,-31-3,55-4,-14-1,287 18,-277-14,-125-8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187 1,'0'62,"-4"0,-1 1,-2 11,5-42,-2 0,-1 0,-2 5,-14 35,10-39,2 0,1 1,2 0,-1 21,6-18,1-36,0-1,0 0,1 1,-1-1,0 0,0 1,0-1,0 0,0 1,0-1,0 0,1 1,-1-1,0 0,0 1,0-1,1 0,-1 0,0 1,0-1,1 0,-1 0,0 1,1-1,-1 0,0 0,1 0,-1 0,0 0,1 1,-1-1,1 0,0 0,0 0,0 0,1 0,-1-1,0 1,0 0,0 0,0-1,0 1,0-1,4-1,0 0,0-1,-1 0,1 0,6-6,-1 0,0-1,-1 1,6-10,-2 4,12-11,-20 22,0-1,0 1,1 0,-1 1,1 0,0 0,3-2,3 1,1 1,0 0,0 1,10-1,5-1,2 0,16 1,-24 2,1 0,-1-2,9-3,-22 3,0-1,0 0,0 0,-1 0,0-1,0-1,6-5,27-15,-11 10,1 1,20-6,-31 14,0 1,1 1,0 1,17-1,1-1,22-6,-19 4,13-1,-40 8,1 0,-1 1,1 0,-1 2,9 1,24 8,0 1,17 10,0-2,30 8,1-5,61 5,-153-27,5 0,-16-1,-650-4,164 2,276-6,-52 0,231 9,20-1,-1 1,0-2,-2-1,20 2,1 0,0 0,-1 0,1 0,0 0,-1 0,1 0,0 0,0 0,-1 0,1 0,0 0,-1-1,1 1,0 0,-1 0,1 0,0 0,0-1,-1 1,1 0,0 0,0-1,-1 1,1 0,0 0,0-1,0 1,0 0,-1-1,1 1,1-1,-1 1,0 0,0-1,1 1,-1-1,0 1,0 0,1-1,-1 1,0 0,1-1,-1 1,0 0,1 0,-1-1,1 1,-1 0,1 0,9-5,0 0,1 1,0 1,-1 0,2 0,2 0,-1-1,12-5,-20 7,-1-1,1 1,0-1,-1 0,0 0,0-1,0 1,0-1,2-2,10-15,-1-1,0 0,-2-1,-1-1,-1 0,2-6,-7 19,-6 11,0 0,0 0,0-1,0 1,1 0,-1 0,0 0,0 0,1-1,-1 1,0 0,0 0,1 0,-1 0,0 0,0 0,1 0,-1 0,0 0,0 0,1 0,-1 0,1 0,1 1,-1 0,0-1,0 1,0 0,1 0,-1 0,0 0,0 0,-1 0,2 1,-2-2,6 6,-1 0,0 0,-1 1,1 0,-1 0,-1 0,1 0,1 5,5 14,1-1,1 0,1-2,1 1,1-1,11 11,-16-22,0-1,1 0,0-1,1 0,0-1,1 0,0-1,0 0,1-1,0 0,0-1,9 1,8 1,2-1,-1-3,33 2,-16-2,485 22,-509-26,-43 7,-101 28,71-19,-1-3,-19 2,-51 4,-72-1,-37 2,75-6,125-12,11-1,1 0,-7 2,17-2,1 1,-1-1,1 1,0 0,-1 1,1-1,0 1,-4 2,-9 8,-1-1,-5 2,14-9,0-1,1 0,-1-1,0 0,-10 2,-4-1,0-1,0-2,-16 0,39-1,0 0,0 0,1 0,-1 0,0 0,0 0,0 0,0 0,1-1,-1 1,0 0,0 0,1-1,-2 0,3-2,6-2,3 0,-1 1,1 0,0 1,0 0,0 0,5 0,20-2,12 1,133-4,41 10,-65 0,792-2,-933 0,8 0,-1 0,10 3,-31-3,0 0,0 0,0 0,0 1,0-1,1 0,-1 0,0 1,0-1,0 1,0-1,0 1,0 0,0-1,0 1,0 0,-1-1,1 1,0 0,0 0,-1 0,1 0,0 0,-1 0,0 0,0 0,0 0,0 0,0 0,-1 0,1 0,0 0,0 0,-1 0,1 0,0 0,-1 0,1 0,-1 0,1-1,-1 1,0 0,1 0,-1-1,0 1,0 0,-3 3,0-1,0 1,-1-1,1 0,-1-1,1 1,-1-1,0 0,0 0,-4 1,-1 0,-69 24,-1-5,-6-1,-166 27,54-11,-22 10,-39 21,90-16,139-44,-24 7,24-5,1-1,-21 3,43-10,0 0,0 0,1 0,-1 1,1 0,-1 0,1 0,0 1,1 0,-1 0,1 1,-1-1,1 1,0 1,-3 4,6-7,4-4,7-9,16-16,-8 6,-1 0,-1-1,-1-1,-1 0,-1-1,0 0,-2-1,-1-1,-1 1,3-20,-7 16,-2 0,0 0,-3-24,0 27,1 20,0 3,0-1,0 1,0 0,0 0,0 0,0 0,1-1,-1 1,1 0,-1 0,1 0,0 0,0-1,-1 3,1 0,-1-1,0 1,0 0,0 0,1 0,-1 0,0-1,0 1,1 0,-1 0,0 0,0 0,1 0,-1 0,0 0,1 0,-1 0,0 0,0 0,1 0,-1 0,0 0,1 0,-1 0,0 0,0 0,1 0,-1 0,0 0,0 0,1 0,-1 1,0-1,0 0,1 0,-1 0,0 0,0 1,0-1,1 0,-1 0,0 0,0 1,0-1,0 0,0 0,1 1,8 15,-7-13,114 203,-111-197,0 0,0 1,-1-1,-1 1,1 0,-2 0,1 1,-1-1,-1 1,0-1,-1 1,0 7,-2 59,-1 23,3-1,7 15,17 64,7-1,11 8,25 120,-36-170,55 215,-41-169,-36-133,-2 0,1 40,-6-67,1 0,0 0,4 6,-3-8,0 1,-1-1,0 11,-3-23,-3-17,0-2,-49-150,-33-66,-79-153,158 368,-17-40,-16-34,-24-80,50 131,0 1,-3 1,-1 0,-4-4,10 17,0 0,2-1,0-1,1-4,-21-91,19 75,-5-10,9 33,1 0,0 0,2 0,0-2,1-62,3-12,1 1,-2-160,0 329,-4 0,-5 19,-54 374,27 0,34-36,3-218,0-167,1-1,3 1,2 2,-2-22,1 0,1-1,2 0,0 0,1-1,2 1,-11-24,47 92,-2 5,-41-85,1-1,0 0,1 0,0-1,1 0,4 5,-11-15,-1-1,1 1,0 0,-1-1,1 1,0-1,0 1,-1-1,1 1,0-1,0 0,0 1,-1-1,1 0,0 0,0 1,0-1,-1-1,1 1,0 0,-1 0,1 0,-1-1,1 1,-1 0,1 0,-1-1,1 1,-1 0,1-1,-1 1,1-1,-1 1,0-1,1 1,-1-1,0 1,1-1,-1 1,0-1,0 1,1-1,-1 0,3-8,-1 0,0 0,0-1,-1 1,0-1,0-8,-1 11,3-441,-4 420,-5-155,-10-7,2 80,-4 1,-15-38,10 61,-4 0,-27-54,46 122,1-1,1-1,0 1,1-1,0-9,18 122,9 23,28 93,59 206,-40-159,-29-109,39 89,-68-211,-11-25,0 0,0 0,0 0,1 1,-1-1,0 0,0 0,0 0,0 0,0 0,0 1,0-1,1 0,-1 0,0 0,0 0,0 0,0 0,1 0,-1 0,0 1,0-1,0 0,0 0,1 0,-1 0,0 0,0 0,0 0,1 0,-1 0,0 0,0 0,0 0,1 0,-1 0,0-1,0 1,0 0,0 0,1 0,-1 0,0 0,0 0,0 0,0 0,0-1,1 1,-1 0,0 0,0 0,0 0,0-1,0 1,0 0,0 0,0 0,0 0,0-1,1 1,2-8,1 1,-1-1,-1 0,1-1,-1 1,0-3,3-12,36-147,-8-1,-3-24,9-222,-33 282,-5 0,-8-14,-6 14,-5 1,-7 0,-5 2,-18-37,6 39,38 118,3 11,1 3,5 18,17 67,8 82,-2 95,-10 53,10 516,-30-38,4-830,2 0,1 0,7-21,6-38,-4-27,-3-79,-12-125,0 187,2 110,1 0,1 1,1-1,2-2,31-106,-10 40,-9 28,27-114,-33 122,-2 0,-3-4,8-89,6-113,-20-85,-2 199,10 488,3-185,12 33,82 348,-66-345,-7-39,42 228,-62-286,-4 1,-3 0,-5 22,-7 603,6-540,0-2413,1 2214,2 0,0 0,3-7,0 0,0-14,1-129,-7-12,0 103,0 78,1 1,-1-1,1 1,0-1,1-3,3-11,-4 13,0 0,0 0,1 0,-1 0,1 0,0 0,1 0,-1 0,0 3,0 0,-1 0,1 0,0 0,0 0,0 0,0 0,0 1,0-1,1 1,-1 0,0-1,1 1,-1 0,1 0,-1 1,2-1,14-2,1 1,-1 0,1 2,-1 0,0 1,1 1,0 1,-13-2,0 0,-1 0,1 0,-1 1,1 0,-1 0,1 0,-1 0,0 1,0 0,0 0,-1 1,1-1,-1 1,1 0,-1 0,-1 1,1-1,-1 1,3 3,122 195,-120-190,0-1,0 0,4 12,-11-21,0 0,1 0,-1 1,0-1,-1 1,1-1,-1 0,1 1,-1-1,0 1,0-1,-1 1,0 2,0-2,-1 1,0-1,-1 0,1 0,-1 0,0 0,0 0,0-1,0 1,0-1,-3 2,-4 5,-25 31,2 1,1 2,-2 9,3-6,15-25,2 1,1 0,1 0,1 1,-8 26,-14 68,0 21,21-75,3 1,3-1,2 7,4-70,0 40,-2 0,-8 35,4-41,0 0,2 0,2 1,2-1,0 0,6 28,1 11,-3 0,-5 60,0-44,0 40,3 157,6-197,-3-48,-2 11,-2-51,-1 0,0 0,-1 0,1 0,0 0,-1 0,1 0,-1 0,1 0,-1 0,0 0,0 0,0 0,0-1,0 1,0 0,-1-1,1 1,-2 0,1 0,-1 0,0 0,0 0,-1 0,1-1,0 1,0-1,-1 0,1 0,-1 0,-1-1,-14 3,0-1,0 0,0-2,0 0,0-2,-3 0,-6-2,0-2,0-1,-19-7,-182-69,228 83,-2-1,-1-1,1 1,-1-1,1 1,0-1,-2-2,4 4,1 0,0 0,0-1,-1 1,1 0,0 0,0-1,0 1,-1 0,1 0,0-1,0 1,0 0,0-1,0 1,0 0,0-1,0 1,0 0,0 0,0-1,0 1,0 0,0-1,0 1,0 0,0-1,0 1,1-1,-1 0,1 0,-1 1,1-1,0 0,0 0,-1 1,1-1,0 1,0-1,0 0,0 1,0 0,0-1,26-12,-17 9,-1 0,1-1,1-1,-8 3,0 1,1-1,-1 0,0 1,-1-1,1 0,0-1,-1 1,0 0,1-2,4-9,-2 1,1-1,-2 0,0 0,0-1,-1 1,-1-1,0-5,0-29,-4-43,1 27,0-648,2 362,0 324,2 1,1-1,4-15,-2 13,-1 0,0-25,-4-193,-2 133,-6 313,2-50,1 491,38 0,-21-533,4 0,8 11,-21-103,-4-15,0 0,0 0,0 0,0 0,0 0,0 0,0 0,0 0,0 0,0 0,0 0,0 0,0 0,0 0,1 0,-1 0,0 0,0 0,0 0,0 0,0 0,0 0,0 0,0 0,0 0,0 0,0 0,0 0,0 0,0 0,0 0,0 0,0 0,0 0,0 0,0 0,0 0,0 0,1 0,-1 0,0 0,0 0,0 0,0 0,0 0,0 0,0 0,0 0,0 0,0 0,0 0,0 0,0 0,0 0,0 0,0 0,0 0,0 0,0 0,0 0,0 0,0 0,0 0,0-1,0 1,0 0,0 0,0 0,0 0,0 0,2-10,1-89,-8-62,2 79,-3-136,-2-73,-13 1,-3 17,22 235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7"/>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0,'5'0,"6"0,5 0,3 0,-2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8"/>
    </inkml:context>
    <inkml:brush xml:id="br0">
      <inkml:brushProperty name="width" value="0.35" units="cm"/>
      <inkml:brushProperty name="height" value="0.35" units="cm"/>
      <inkml:brushProperty name="color" value="#F8F8F8"/>
      <inkml:brushProperty name="ignorePressure" value="1"/>
    </inkml:brush>
  </inkml:definitions>
  <inkml:trace contextRef="#ctx0" brushRef="#br0">654 1,'-10'0,"-1"1,1 1,-6 1,-15 3,15-4,-1 2,1 0,1 1,-13 5,13-4,-1 0,0-2,0 0,-12 2,-63-3,89-3,-1 1,0-1,1 1,0 0,-1-1,1 1,-1 0,1 1,0-1,0 0,-1 1,1-1,0 1,0 0,0-1,1 1,-1 0,0 0,1 0,-1 1,-3 5,1 1,0-1,1 1,0 0,0 1,-10 25,3-16,1 0,-2-1,-1-1,0 0,-1 0,-7 6,-1-1,2 0,1 2,-14 22,29-40,0 1,0-1,0 1,1-1,0 1,1 0,-1-1,1 1,0 5,0 6,1 0,1 0,0 1,0-17,-1 0,0 0,0-1,1 1,-1 0,1 0,-1-1,1 1,0-1,0 1,0 0,1 0,-2-1,0-1,0 0,1 0,-1 1,0-1,0 0,1 0,-1 0,0 0,0 1,1-1,-1 0,0 0,1 0,-1 0,0 0,1 0,-1 0,0 0,1 0,-1 0,0 0,1 0,-1 0,1 0,-1-1,1 1,0-1,0 1,0-1,-1 1,1-1,0 0,-1 1,1-1,0 0,-1 0,1 1,0-2,84-118,-78 111,-3 4,0-1,1 0,-1 1,1 0,1 0,-1 0,1 1,-1 0,4-2,9-3,-2 1,13-9,-1-1,-16 11,0-1,-1 0,0 0,0-1,-1-1,6-6,31-38,18-23,-60 70,-1 1,0-1,0 0,-1 0,1 0,-1-2,-2 7,-2 6,-3 13,-1-2,4-6,-27 92,24-87,-1-1,-1 1,0-1,-1 0,-3 3,-1 1,2-3,0 0,-1-1,-1 1,6-8,0 1,0 0,1 1,0-1,0 1,1 0,-1 1,-7 17,10-24,0 1,-1-1,0 0,1 1,-1-1,0 0,0 0,0 0,0 0,-1 0,1 0,0-1,-1 1,1-1,-1 0,1 0,-1 0,0 0,-2 1,-5 0,0-1,-1 0,0 0,-8-1,-20 2,37-2,-5 1,0 0,0 0,-4 2,8-2,1 0,-1 1,1-1,-1 0,1 1,0-1,0 1,0 0,0-1,0 1,-1 1,-11 15,1 1,0 1,2 0,0 0,-4 13,12-26,0 0,-1 0,0 0,-2 3,5-9,0 1,0-1,0 0,0 0,0 0,0 0,0 0,0 0,0 0,-1 0,1 0,0 0,-1-1,1 1,-1 0,1-1,-1 0,1 1,-1-1,1 0,-8-1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89"/>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0,'6'0,"4"0,6 0,3 0,1 0,3 0,0 0,1 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42.464"/>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26,'3'0,"3"0,7 0,3 0,5 0,1 0,0 0,1 0,0 0,2 0,-4-5,-3-3,-1 1,-5 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26,'3'0,"3"0,7 0,3 0,5 0,1 0,0 0,1 0,0 0,2 0,-4-5,-3-3,-1 1,-5 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1"/>
    </inkml:context>
    <inkml:brush xml:id="br0">
      <inkml:brushProperty name="width" value="0.35" units="cm"/>
      <inkml:brushProperty name="height" value="0.35" units="cm"/>
      <inkml:brushProperty name="color" value="#F8F8F8"/>
      <inkml:brushProperty name="ignorePressure" value="1"/>
    </inkml:brush>
  </inkml:definitions>
  <inkml:trace contextRef="#ctx0" brushRef="#br0">1396 441,'-14'3,"6"0,-44 14,36-11,0 0,0-2,-14 3,-11-4,0-1,-41-3,14-1,-604 2,669 0,0 0,-1 0,1 0,0 0,-1-1,1 1,0-1,3 1,-1-1,1 1,0 0,0 0,0 0,-1 0,1 0,0 0,0 0,0-1,0 1,0 0,-1 0,1 0,0 0,0 0,0-1,0 1,0 0,0 0,0 0,0-1,0 1,0 0,0 0,0 0,0-1,0 1,0 0,0 0,0 0,0-1,0 1,0 0,0 0,0 0,0-1,1-1,0 1,0 0,-1 0,1 0,0 0,0 0,0 0,0 1,1-2,31-26,27-30,-47 44,0 0,1 1,10-7,-18 16,0 0,-1 1,2 0,-1 0,0 0,0 1,1 0,-1 0,1 0,0 1,-1 0,1 0,48-6,-42 4,0 1,0 1,-1 0,1 0,0 1,5 2,-48-2,7 2,-36-2,-109-1,135-2,1-1,-18-5,29 3,0-1,1 0,-18-11,25 12,-3-1,0-2,0 0,1-1,0-1,1 0,0 0,1-2,-9-10,20 20,0 0,0 0,0-1,0 1,1-1,0 0,-1 1,1-1,0 0,1 0,-1 0,1 0,0 1,0-3,0 0,-1 1,0-1,1 1,-2 0,1 0,-1-1,2 5,-1 0,1-1,-1 1,1 0,-1 0,0 0,1 0,-1 0,0 0,0 0,0 0,0 0,0 1,0-1,0 0,0 1,0-1,0 0,0 1,-1-1,1 1,0 0,0-1,0 1,-1 0,1 0,-10-1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2"/>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7,'0'-3,"0"0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3"/>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0 246,'5'0,"18"0,18-3,-33 2,0 0,0-1,0 0,0-1,0 0,5-2,0-2,0-1,-1 0,11-9,20-14,-13 11,-1-1,5-6,-26 20,7-5,1 0,2 0,-12 8,0-1,1 1,0 0,0 0,1 0,-1 1,1 0,0 1,0 0,7-2,36 1,1 2,18 3,8-1,-42-1,40 1,-73-1,0 0,-1 1,1-1,0 1,-1-1,1 1,-1 0,1 0,-1 0,1 1,-1-1,0 1,1-1,-1 1,0 0,1 1,2 2,-1 1,0 0,0 0,0 0,1 5,15 28,3 7,2-1,1-2,23 28,-48-69,1 0,0 0,0 0,0-1,0 1,0 0,1-1,-1 1,0-1,1 0,-1 0,1 0,0 0,-2 0,0-1,0 0,0 0,0 0,0 0,0 0,0 0,0 0,0 0,0 0,0-1,0 1,0 0,0-1,-1 1,1-1,0 1,0-1,0 1,0-1,-1 1,1-1,0 0,0 1,-1-1,1 0,-1 0,1 0,-1 1,1-1,-1 0,1 0,-1 0,0 0,1 0,-1 0,0 0,2-6,0-1,0 0,-1 1,0-1,0-7,-3-41,1 27,-1-41,2 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4"/>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50,'1'-1,"0"1,-1 0,1-1,-1 1,1 0,0-1,-1 1,1-1,-1 1,1-1,-1 1,0-1,1 1,-1-1,1 0,-1 0,4-4,0 2,1-1,-1 1,1 0,-1 0,1 1,0 0,0-1,0 1,0 1,0-1,0 1,3 0,12-2,0 1,16 1,-27 1,199 0,-195 1,0 0,-1 0,1 1,-1 1,1 0,3 2,-15-5,0 1,0-1,1 1,-1-1,0 1,0-1,0 1,1 0,-1 0,0 0,0 0,0 0,0 0,0 0,-1 0,2 1,-2-1,0-1,0 1,0 0,0 0,0 0,0-1,0 1,-1 0,1 0,0 0,0-1,-1 1,1 0,-1 0,1-1,0 1,-1 0,1-1,-1 1,1-1,-1 1,0 0,1-1,-1 1,0-1,1 0,-1 1,-12 9,0-1,-7 4,7-6,1 1,0 1,-6 5,6-2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5"/>
    </inkml:context>
    <inkml:brush xml:id="br0">
      <inkml:brushProperty name="width" value="0.35" units="cm"/>
      <inkml:brushProperty name="height" value="0.35" units="cm"/>
      <inkml:brushProperty name="color" value="#F8F8F8"/>
      <inkml:brushProperty name="ignorePressure" value="1"/>
    </inkml:brush>
  </inkml:definitions>
  <inkml:trace contextRef="#ctx0" brushRef="#br0">36 38,'-2'1,"0"0,1 0,-1 1,0-1,1 0,0 1,-1-1,1 1,0 0,-1-1,1 1,0 0,0 0,1 0,-1 0,0 0,1 0,-1 0,-1 8,0-1,0 0,1 4,1-11,-6 90,7 80,0-59,-1-104,0 1,1-1,0 1,0-1,1 1,1 2,-2-9,1 0,-1 0,1 0,-1 0,1 0,0 0,0 0,0 0,0-1,1 1,-1-1,1 0,-1 0,1 0,0 0,0 0,0 0,0-1,1 1,-1-1,-1 0,1 0,0 0,-1-1,1 1,0-1,0 1,0-1,0 0,-1 0,1-1,0 1,0 0,-1-1,1 0,0 0,0 0,-1 0,1 0,-1 0,1 0,-1-1,0 0,1 1,-1-1,0 0,0 0,7-8,0 1,-1-1,-1-1,0 1,3-7,-4 6,31-50,23-37,-56 91,0 1,-1-1,0 0,0 0,0 0,-1 0,0 0,-1 0,0-1,0 1,0 0,-1-1,0 1,0-1,-1 1,0-1,0 1,-1 0,0 0,0-1,-3-3,-58-131,44 92,19 50,0 0,0 0,0-1,0 1,0 0,0 0,0 0,0 0,0 0,0 0,0 0,0 0,0 0,0 0,0 0,-1 0,1 0,0 0,0 0,0 0,0 0,0 0,0 0,0 0,0 0,0 0,0 0,0 0,0 0,0 0,0-1,0 1,0 0,0 0,0 0,0 0,0 0,0 0,0 0,0 0,0 0,0 0,-1 0,1 0,0 0,0 0,0 0,0 0,0 0,0 0,0 1,0-1,0 0,0 0,0 0,0 0,0 0,0 0,0 0,0 0,0 0,0 0,0 0,0 0,0 0,0 0,0 0,0 0,0 0,-1 5,0 7,1 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6"/>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0 208,'61'-1,"68"2,-102 2,-1 0,1 2,-1 1,21 7,1 4,-1 2,2 3,-19-6,14 10,-26-14,0-2,1 0,0 0,0-2,9 2,26 4,30 2,-63-13,19 0,-39-3,0-1,-1 1,1 0,-1 0,1 0,0 0,-1 1,1-1,0 0,-1 0,1 0,-1 0,1 1,0-1,-1 0,1 0,-1 1,1 0,-1-1,0 0,0 0,0 1,0-1,0 0,-1 1,1-1,0 0,0 0,0 1,-1-1,1 0,0 0,0 1,0-1,-1 0,1 0,0 0,-1 1,1-1,0 0,0 0,-1 0,1 0,-26 11,7-7,0-1,0 0,-17 0,-59-3,59-1,-20-2,0-2,-11-5,59 9,5 1,1 0,0 0,-1-1,1 1,0-1,-1 1,1-1,0 0,-1 0,1 0,0 0,-1-1,3 2,0 0,0 0,0-1,0 1,0 0,0-1,0 1,0 0,0 0,0-1,0 1,0 0,0 0,0-1,1 1,-1 0,0 0,0-1,0 1,0 0,1 0,-1 0,0-1,0 1,0 0,1 0,-1 0,0 0,0-1,1 1,-1 0,0 0,0 0,1 0,-1 0,0 0,0 0,1 0,11-5,1 0,-1 1,7-1,-4 1,131-29,-79 19,-50 10,0-1,9-4,-20 7,1-1,-1 0,0-1,0 1,0-1,0 0,3-4,-7 6,0-1,0 0,0 0,0 1,0-1,-1 0,1 0,-1 0,0-1,0 1,0 0,0 0,-1-2,2-8,-1-1,0-10,0-4,6-111,-7 136,0 0,1-1,-1 1,1 0,0 0,0 0,0 0,0 1,1-1,0 0,-2 1,1 1,0 0,0 0,0 0,0 0,0 0,0 0,0 0,0 1,0-1,0 0,0 0,0 1,1-1,-1 1,0-1,1 1,-1-1,0 1,1 0,-1 0,0 0,2 0,-2 0,0 0,0 0,0 1,0-1,0 0,0 1,0-1,0 1,0-1,0 1,0-1,0 1,-1 0,1 0,0-1,0 1,-1 0,1 0,0 0,-1 0,1 0,-1 0,1 0,-1 0,1 0,-1 0,0 0,1 1,0 4,1 1,-1-1,-1 1,1 2,-1-8,1 67,-2-36,3 14,-2-40,1-1,0 1,0-1,0 1,0-1,1 0,0 1,0-1,1 0,-1 0,1 0,0-1,0 1,1-1,-1 0,1 1,0-2,0 1,1 0,-1-1,1 0,-1 0,4 2,8 1,-1 0,1-1,0 0,1-2,-1 0,3 0,32 2,18-3,2 1,-41 0,0 2,19 5,16 4,-56-13,12 2,-1 1,1 1,-1 0,3 3,-23-8,1 0,0 0,0 0,0 1,-1-1,1 0,0 1,-1-1,1 0,0 1,-1-1,1 1,0-1,-1 1,1-1,-1 1,1 0,-1-1,1 1,-1-1,1 1,-1 0,0 0,-1 0,0-1,1 1,-1-1,0 1,1-1,-1 1,0-1,0 1,1-1,-1 0,0 1,0-1,0 0,0 0,0 0,1 0,-1 0,0 0,0 0,0 0,-56 4,1-2,-23-4,10 0,-182 2,245 0,4 0,0 0,0 0,1 0,-1 0,0 0,0 0,0 0,0-1,0 1,1-1,-1 1,0-1,2 1,0-1,0 1,0 0,0 0,0 0,0 0,0 0,0-1,0 1,0 0,0 0,0 0,0 0,0 0,0 0,0 0,0-1,0 1,0 0,0 0,0 0,0 0,1 0,-1 0,0 0,0 0,0-1,0 1,0 0,0 0,1 0,-1 0,0 0,0 0,0 0,0 0,0 0,0 0,1 0,-1 0,0 0,0 0,0 0,0 0,0 0,14-4,1 0,1 1,1 0,4-2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7"/>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0 164,'1'-4,"-1"0,1 1,-1 0,1-1,0 1,1-1,3-13,-2-16,1-28,-4 89,1 1,1-1,3 8,-3-24,1 0,0 0,1-1,0 0,1 1,0-2,1 1,0 0,2 0,-1-1,0 0,1-1,0 0,0 0,1-1,0 0,0-1,1 0,3 2,0-2,0-1,1 0,-1 0,2-1,10 2,-18-6,0 1,1-1,-1 0,0-1,1 0,-1 0,1 0,-1-1,0-1,1 1,-1-1,3-1,-7 2,1-1,-1 0,0 0,1 0,-1 0,0-1,0 1,-1-1,1 1,0-1,-1 0,0 0,0-1,0 1,0 0,0-1,0 1,-1-1,0 1,0-1,0 0,0 1,0-2,1-11,-1 0,0-1,-1 1,-2-15,1 12,1 11,0-5,-1 0,0 1,-1-1,-1-1,2 10,-1-1,0 1,1 0,-1-1,-1 1,1 0,0 1,-1-1,0 0,0 1,0-1,-1 1,0-1,-5-4,0 1,0 1,0-1,-1 2,0-1,0 1,0 1,-1-1,0 2,1 0,-1 0,-1 1,1 0,0 1,0 0,-8 1,17 0,-1 0,1 0,0 1,-1-1,1 1,0-1,0 1,-1 0,1 0,0 0,0 0,0 0,0 1,0-1,-1 2,1-1,0 0,1 0,-1 0,1 1,-1-1,1 0,0 1,0-1,0 1,0 0,1-1,-1 1,0 1,-1 24,0-1,1 1,2 0,1 4,1 25,-2-8,-1-29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8"/>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1,'0'2,"0"8,0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299"/>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57.861"/>
    </inkml:context>
    <inkml:brush xml:id="br0">
      <inkml:brushProperty name="width" value="0.35" units="cm"/>
      <inkml:brushProperty name="height" value="0.35" units="cm"/>
      <inkml:brushProperty name="color" value="#F8F8F8"/>
      <inkml:brushProperty name="ignorePressure" value="1"/>
    </inkml:brush>
  </inkml:definitions>
  <inkml:trace contextRef="#ctx0" brushRef="#br0">1396 441,'-14'3,"6"0,-44 14,36-11,0 0,0-2,-14 3,-11-4,0-1,-41-3,14-1,-604 2,669 0,0 0,-1 0,1 0,0 0,-1-1,1 1,0-1,3 1,-1-1,1 1,0 0,0 0,0 0,-1 0,1 0,0 0,0 0,0-1,0 1,0 0,-1 0,1 0,0 0,0 0,0-1,0 1,0 0,0 0,0 0,0-1,0 1,0 0,0 0,0 0,0-1,0 1,0 0,0 0,0 0,0-1,0 1,0 0,0 0,0 0,0-1,1-1,0 1,0 0,-1 0,1 0,0 0,0 0,0 0,0 1,1-2,31-26,27-30,-47 44,0 0,1 1,10-7,-18 16,0 0,-1 1,2 0,-1 0,0 0,0 1,1 0,-1 0,1 0,0 1,-1 0,1 0,48-6,-42 4,0 1,0 1,-1 0,1 0,0 1,5 2,-48-2,7 2,-36-2,-109-1,135-2,1-1,-18-5,29 3,0-1,1 0,-18-11,25 12,-3-1,0-2,0 0,1-1,0-1,1 0,0 0,1-2,-9-10,20 20,0 0,0 0,0-1,0 1,1-1,0 0,-1 1,1-1,0 0,1 0,-1 0,1 0,0 1,0-3,0 0,-1 1,0-1,1 1,-2 0,1 0,-1-1,2 5,-1 0,1-1,-1 1,1 0,-1 0,0 0,1 0,-1 0,0 0,0 0,0 0,0 0,0 1,0-1,0 0,0 1,0-1,0 0,0 1,-1-1,1 1,0 0,0-1,0 1,-1 0,1 0,-10-1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1"/>
    </inkml:context>
    <inkml:brush xml:id="br0">
      <inkml:brushProperty name="width" value="0.35" units="cm"/>
      <inkml:brushProperty name="height" value="0.35" units="cm"/>
      <inkml:brushProperty name="color" value="#F8F8F8"/>
      <inkml:brushProperty name="ignorePressure" value="1"/>
    </inkml:brush>
  </inkml:definitions>
  <inkml:trace contextRef="#ctx0" brushRef="#br0">1 1,'0'0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2"/>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1,'0'0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3"/>
    </inkml:context>
    <inkml:brush xml:id="br0">
      <inkml:brushProperty name="width" value="0.1" units="cm"/>
      <inkml:brushProperty name="height" value="0.1" units="cm"/>
      <inkml:brushProperty name="color" value="#F8F8F8"/>
      <inkml:brushProperty name="ignorePressure" value="1"/>
    </inkml:brush>
  </inkml:definitions>
  <inkml:trace contextRef="#ctx0" brushRef="#br0">98 418,'0'2,"1"0,-1 1,1-1,0 1,0-1,0 0,0 1,0-1,0 0,1 0,-1 0,2 1,5 10,2 3,0 0,1-1,1 0,0 0,7 4,67 68,-83-83,0-1,-1 1,1 0,-1 0,1 0,-1 0,-1 0,1 1,0-1,-1 0,0 1,0-1,0 1,-1 4,2 0,0 0,0 0,1 2,3 8,0 1,-1 0,-2 0,0 0,-1-8,-1 0,2 0,0-1,0 1,1-1,5 10,-9-21,0 0,0 0,0 1,0-1,0 0,0 0,0 0,0 0,0 0,0 0,0 1,0-1,0 0,0 0,0 0,0 0,0 0,0 0,1 0,-1 0,0 0,0 1,0-1,0 0,0 0,0 0,0 0,1 0,-1 0,0 0,0 0,0 0,0 0,0 0,0 0,1 0,-1 0,0 0,0 0,0 0,0 0,0 0,0 0,1 0,-1 0,0 0,0 0,0 0,3-8,-2-12,-2 12,0 0,-1 0,1 0,-1 0,-1 1,0-1,-1-2,-7-12,-10-15,-4-6,20 32,1 0,1 0,-1-1,2 1,0-1,0 0,1 0,0-11,-3-22,3 35,-1 0,-1 0,0 1,0-1,-1 1,0 0,0 0,-1 0,-1 1,1 0,-1 0,-3-3,-12-12,-1 2,-1 0,-10-6,20 17,1-2,-8-7,16 13,-1 1,1-1,0 0,0 0,0-1,1 1,-2-6,-5-20,2-1,1 0,1-1,2 1,2-1,1-28,1 43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4"/>
    </inkml:context>
    <inkml:brush xml:id="br0">
      <inkml:brushProperty name="width" value="0.1" units="cm"/>
      <inkml:brushProperty name="height" value="0.1" units="cm"/>
      <inkml:brushProperty name="color" value="#F8F8F8"/>
      <inkml:brushProperty name="ignorePressure" value="1"/>
    </inkml:brush>
  </inkml:definitions>
  <inkml:trace contextRef="#ctx0" brushRef="#br0">620 799,'-520'0,"518"-1,5-1,11-5,21-8,-16 9,0 0,0 2,0 0,1 2,5-1,10 2,0 0,19 4,-42-2,0 1,-1 0,0 0,8 3,-13-3,-1 0,0 0,0 1,0 0,-1-1,1 2,-1-1,1 0,-1 1,3 3,-6-7,4 7,1 0,0-1,1 0,6 4,-11-8,0-1,1 0,-1 0,0 0,0 0,1 0,-1 0,1-1,-1 1,1-1,-1 1,1-1,-1 0,1 0,-1 0,1-1,0 1,-1 0,1-1,0 0,0 0,0 0,0-1,0 1,0-1,-1 1,1-1,-1 0,1 0,0-1,-3 3,1-1,-1 1,0 0,1-1,-1 1,0 0,0-1,1 1,-1-1,0 1,0 0,0-1,1 1,-1-1,0 1,0-1,0 1,0-1,0 1,0 0,0-1,0 1,0-1,0 1,0-1,-1 1,1-1,0 0,-1 1,0-1,0 0,0 0,0 1,0-1,1 0,-1 1,0-1,0 1,0-1,-1 1,1 0,0-1,0 1,0 0,-1 0,-17-3,0 1,0 0,0 2,-15 1,5 0,20 0,0 0,0 1,0 0,1 0,-1 1,-2 1,4-1,0 0,0-1,0 0,0-1,-1 1,1-1,0-1,-8 1,5-4,10 3,0 0,0 0,0 0,0 0,0 0,0 0,0 0,0 0,-1 0,1 0,0 0,0 0,0 0,0 0,0 0,0 0,0 0,0 0,0 0,0-1,0 1,0 0,0 0,0 0,0 0,0 0,0 0,0 0,0 0,0 0,0 0,0-1,0 1,0 0,0 0,0 0,0 0,0 0,0 0,0 0,0 0,0 0,0 0,0-1,1 1,0-1,0 1,0-1,0 1,0-1,0 1,0-1,0 1,0 0,1 0,-1-1,0 1,1 0,22-1,1 0,0 2,0 1,25 4,-18-2,29 0,-89 2,-17-1,23-4,-17 4,33-4,0 1,0-1,1 1,-1 0,1 1,-1-1,1 1,-4 3,8-6,1 0,-1 1,0-1,1 1,-1-1,1 1,-1-1,1 1,-1-1,1 1,-1-1,1 1,-1 0,1-1,0 1,-1 0,1-1,0 1,0 0,-1 0,1 0,0-1,1 1,-1-1,0 0,0 1,1-1,-1 1,0-1,0 0,1 1,-1-1,0 0,1 1,-1-1,0 0,1 0,-1 1,1-1,-1 0,0 0,1 0,-1 1,1-1,-1 0,5 1,0 0,0 0,0 0,1 0,0-1,4 0,1 0,-1-1,0 0,1 0,-1-2,0 1,0-1,-1 0,1-1,-1 0,1-1,6-5,-13 9,-1 0,0-1,0 1,0-1,0 0,0 0,-1 0,1 0,-1 0,1 0,-1 0,0 0,1-1,-1 1,0 0,-1-1,1 1,0-1,-1 1,1-1,-1 1,0-1,0 0,0-1,0 0,-1 0,0 0,1 0,-1 0,-1 0,1 0,-1 1,1-1,-1 1,0-1,0 1,0 0,-1 0,0-1,-9-12,-11-17,13 18,0 0,-9-9,14 20,0 0,0 1,0-1,0 1,-1 0,1 1,-1-1,0 1,1 0,-1 1,-2-1,-18-6,15 4,-1 0,1-1,0 0,1-1,-1 0,-8-7,11 6,0 0,0 0,0-1,1 0,0 0,-6-9,-6-14,1 2,-18-22,21 35,1 1,-2 0,-5-3,5 5,2 0,-1-1,-3-6,13 14,1 0,0 0,0 0,1-1,0 1,0-1,0 1,1-1,0 0,0 0,0-4,0-22,1 0,4-33,-2 29,-1 81,-1-8,2 0,2 1,-2-30,0-1,1 1,0-1,0 1,0-1,1 0,0 0,0 0,1 0,8 11,1 0,2 3,2 0,-10-12,2 1,7 6,-9-9,0 1,-1-1,0 1,6 8,6 16,9 21,-10-18,3 3,-19-36,-1-1,1 1,-1 0,1 0,-1 0,1 0,0-1,0 1,-1 0,1-1,0 1,0-1,0 1,0-1,-1 0,0 0,0 0,1 1,-1-1,0 0,0-1,1 1,-1 0,0 0,0 0,1 0,-1 0,0 0,0 0,0 0,1 0,-1 0,0-1,0 1,1 0,-1 0,0 0,0 0,0-1,0 1,1 0,-1 0,0 0,0-1,0 1,1-3,0 1,0-1,0 0,0 0,-1 0,1 1,-1-1,0-1,2-63,-4-23,1 7,1 76,0 0,-1 0,1 1,-1-1,0 0,-1 1,0-1,0 1,0-1,-1 1,0 0,0 0,0 0,-2-1,-7-11,10 14,-1 0,1 1,-1-1,0 0,0 1,0-1,-1 1,1 0,-1 0,0 1,0-1,0 1,-1-1,-21-7,7 2,0 0,0 0,0-2,-10-8,-16-15,26 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5"/>
    </inkml:context>
    <inkml:brush xml:id="br0">
      <inkml:brushProperty name="width" value="0.1" units="cm"/>
      <inkml:brushProperty name="height" value="0.1" units="cm"/>
      <inkml:brushProperty name="color" value="#F8F8F8"/>
      <inkml:brushProperty name="ignorePressure" value="1"/>
    </inkml:brush>
  </inkml:definitions>
  <inkml:trace contextRef="#ctx0" brushRef="#br0">1 1,'0'0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6"/>
    </inkml:context>
    <inkml:brush xml:id="br0">
      <inkml:brushProperty name="width" value="0.1" units="cm"/>
      <inkml:brushProperty name="height" value="0.1" units="cm"/>
      <inkml:brushProperty name="color" value="#F8F8F8"/>
      <inkml:brushProperty name="ignorePressure" value="1"/>
    </inkml:brush>
  </inkml:definitions>
  <inkml:trace contextRef="#ctx0" brushRef="#br0">307 2,'-43'0,"2"-1,1 2,-36 6,68-6,-4 0,0 1,1 0,-1 1,1 1,-1-1,1 2,-7 3,18-8,0 0,0 0,1 0,-1 0,0 0,0 0,0 0,0 0,0 0,0 0,0 0,0 0,0 1,0-1,0 0,1 0,-1 0,0 0,0 0,0 0,0 0,0 0,0 0,0 0,0 1,0-1,0 0,0 0,0 0,0 0,0 0,0 0,0 0,0 0,0 0,0 1,0-1,0 0,0 0,0 0,0 0,0 0,0 0,0 0,0 0,0 0,0 1,0-1,-1 0,15-1,-11 1,40-4,-22 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7"/>
    </inkml:context>
    <inkml:brush xml:id="br0">
      <inkml:brushProperty name="width" value="0.1" units="cm"/>
      <inkml:brushProperty name="height" value="0.1" units="cm"/>
      <inkml:brushProperty name="color" value="#F8F8F8"/>
      <inkml:brushProperty name="ignorePressure" value="1"/>
    </inkml:brush>
  </inkml:definitions>
  <inkml:trace contextRef="#ctx0" brushRef="#br0">0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8"/>
    </inkml:context>
    <inkml:brush xml:id="br0">
      <inkml:brushProperty name="width" value="0.1" units="cm"/>
      <inkml:brushProperty name="height" value="0.1" units="cm"/>
      <inkml:brushProperty name="color" value="#F8F8F8"/>
      <inkml:brushProperty name="ignorePressure" value="1"/>
    </inkml:brush>
  </inkml:definitions>
  <inkml:trace contextRef="#ctx0" brushRef="#br0">2 25,'-1'48,"0"-17,2 0,1 10,2-19,1 0,0 0,3 3,-1-1,0-1,1 17,-5-12,-3-20,1 0,0 0,0 0,1 0,0 0,0 0,1-1,0 1,0-1,0 1,1-1,-1-3,10 13,-13-16,1 0,0 0,0 0,0-1,-1 1,1 0,0 0,0-1,0 1,0-1,0 1,1-1,-1 1,0-1,0 0,-1 0,1 0,-1 0,1 0,-1 0,0 0,1 0,-1-1,0 1,1 0,-1 0,0 0,1-1,-1 1,0 0,1 0,-1-1,0 1,0 0,1-1,-1 1,0 0,0-1,0 1,1-1,-1 1,0 0,0-1,0 1,0-1,0 1,0 0,0-1,2-15,-2 14,1-41,-2 1,0 10,0 18,0 0,-2 1,0-1,0 1,-1 0,-1-5,0 0,1-6,0-11,2 1,2-1,3-21,-3 46,1 1,0 0,1 0,0 0,2-3,-4 12,0 0,0-1,0 1,0 0,0 0,0 0,0 0,0 0,0 0,0 0,0 0,0 0,0 0,0-1,0 1,0 0,0 0,0 0,0 0,0 0,0 0,0 0,0 0,0 0,0 0,0 0,1 0,-1 0,0-1,0 1,0 0,0 0,0 0,0 0,0 0,0 0,0 0,0 0,1 0,-1 0,0 0,0 0,0 0,0 0,0 0,0 0,0 0,0 0,0 0,2 6,0 8,-2 180,1 10,0-183,1 0,2 1,0-1,1-1,1 1,1-1,8 17,-10-24,3 4,0-1,3 4,-5-11,-2-2,1 0,0 0,0 0,3 2,5 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09"/>
    </inkml:context>
    <inkml:brush xml:id="br0">
      <inkml:brushProperty name="width" value="0.1" units="cm"/>
      <inkml:brushProperty name="height" value="0.1" units="cm"/>
      <inkml:brushProperty name="color" value="#F8F8F8"/>
      <inkml:brushProperty name="ignorePressure" value="1"/>
    </inkml:brush>
  </inkml:definitions>
  <inkml:trace contextRef="#ctx0" brushRef="#br0">392 625,'-286'0,"280"0,0 0,0-1,0 1,0-1,0 0,0-1,-6-2,11 4,-1-1,0 0,0 0,0 0,1 0,-1-1,0 1,1 0,-1-1,1 1,0-1,-1 1,1-1,0 0,0 1,0-1,0 0,0 0,1 0,-1 0,0 0,1 0,0 0,-1 0,1-1,0-5,1 1,0-1,0 1,1 0,0-1,0 1,1 0,0 0,1-1,2-8,0 0,-2 0,1 0,-2 0,0-1,-1-4,1-21,-3-22,-1-44,1 105,0 0,0 0,-1 0,1 0,-1 0,1 1,-1-1,0 0,0 0,0 1,0 1,1 0,-1 0,1 1,-1-1,0 0,1 1,-1-1,0 0,1 1,-1-1,0 1,0 0,1-1,-1 1,0-1,0 1,0 0,0 0,0 0,0-1,1 1,-1 0,0 0,0 0,0 0,0 0,0 1,0-1,0 0,0 0,1 1,-1-1,-4 2,1-1,0 1,-1 1,-2 1,3-2,-4 1,5-7,6-11,16-30,-11 27,-1 1,0-5,0-2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5:10.430"/>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7,'0'-3,"0"0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10"/>
    </inkml:context>
    <inkml:brush xml:id="br0">
      <inkml:brushProperty name="width" value="0.1" units="cm"/>
      <inkml:brushProperty name="height" value="0.1" units="cm"/>
      <inkml:brushProperty name="color" value="#F8F8F8"/>
      <inkml:brushProperty name="ignorePressure" value="1"/>
    </inkml:brush>
  </inkml:definitions>
  <inkml:trace contextRef="#ctx0" brushRef="#br0">1 166,'11'0,"-2"0,0 0,0 0,7-2,-13 1,0 0,0 0,0 0,0 0,0 0,0-1,-1 1,1-1,0 0,-1 1,0-1,2-2,7-6,-1-1,0 0,-1-1,0 0,6-12,-13 20,0 1,0 0,0 0,1 0,-1 1,1-1,0 1,-1-1,1 1,0 0,1 0,-1 0,0 0,0 1,1-1,-1 1,1 0,0 0,-1 0,2 0,10 0,1-1,-1 2,0 0,9 2,21-1,-37-1,13-1,-20 1,0 0,1 0,-1 0,0 0,0 1,0-1,0 0,0 1,0-1,0 0,0 1,0 0,0-1,0 1,0 0,-1-1,1 0,-1 0,0 1,0-1,0 0,0 0,0 0,0 0,0 0,0 0,0 1,0-1,0 0,0 0,0 0,0 0,0 0,0 0,0 1,0-1,0 0,0 0,0 0,0 0,0 0,0 1,0-1,0 0,0 0,0 0,0 0,-1 0,1 0,0 0,0 1,0-1,0 0,0 0,0 0,0 0,0 0,-1 0,1 0,0 0,0 0,0 0,0 0,0 0,-1 0,-6 3,7-3,-15 3,0-1,0-1,0 0,-5-1,8 0,0 0,0 1,1 0,-1 1,0 0,1 0,0 2,-4 0,0 3,0 1,1 0,0 1,0 0,6-3,1-1,0 2,1-1,-1 1,1 0,1 0,-1 0,1 2,-7 9,-8 15,20-33,0 1,-1 0,1 0,0 0,-1-1,1 1,0 0,0 0,0 0,-1 0,1-1,0 1,0 0,1 0,-1 0,0 0,0 0,0-1,0 1,1 0,-1 0,0 0,1-1,-1 1,1 0,-1 0,1-1,-1 1,1 0,-1-1,1 1,0-1,0 1,0 0,1-1,-1 1,0-1,1 1,-1-1,0 1,1-1,-1 0,1 0,-1 0,1 0,-1 0,0 0,1 0,-1-1,1 1,-1 0,0-1,1 1,7-4,-1 0,0 0,0 0,-1-1,1-1,-1 1,0-1,-1 0,4-3,1-4,0 0,0-1,-2 0,6-10,-12 19,17-32,-19 34,0-1,0 1,0 0,0 0,-1-1,1 1,-1 0,0-1,0 1,0-3,0 4,-1 1,1 0,-1 0,1-1,-1 1,1 0,-1 0,0 0,0 0,1 0,-1 0,0 0,0 0,0 0,0 0,0 0,0 0,0 1,0-1,-1 1,1-1,0 0,0 1,0 0,-1-1,1 1,0 0,-1 0,1-1,0 1,-1 0,-2 0,0 0,1 0,-1 0,0 1,0-1,1 1,-1 0,0 0,1 0,-3 1,-1 2,0 1,0-1,0 1,1 1,-1-1,-2 4,-6 7,-11 16,26-32,-1 1,1-1,-1 1,1 0,-1-1,1 1,0 0,-1 0,1-1,0 1,-1 0,1 0,0-1,0 1,0 0,0 0,-1 0,1-1,1 1,-1 0,0 0,0 0,0 0,1-1,-1 1,1 0,-1-1,1 1,-1-1,1 1,-1-1,1 1,0-1,-1 1,1-1,0 0,-1 1,1-1,0 0,-1 0,1 1,0-1,6 1,0 0,0 0,0-1,-1 0,2 0,-2 0,9 0,0-1,0 0,0 0,0-2,0 0,-1-1,2 0,-13 3,-1 0,1 0,0 0,0 1,-1-1,1 1,0 0,0 0,0 0,-3 0,1 0,-1 0,1 0,-1 0,0 0,1 1,-1-1,1 0,-1 0,0 0,1 1,-1-1,1 0,-1 0,0 1,1-1,-1 0,0 1,0-1,1 0,-1 1,0-1,0 1,1 0,-1 0,0-1,0 1,0 0,0 0,0 0,0-1,0 1,0 0,0 0,-1 0,1-1,0 1,0 0,-1 0,-4 10,0 0,-1-1,0 0,-7 8,-7 11,16-23,-7 11,1 1,0 0,1 1,1 0,1 0,-28 96,30-97,-1-1,-9 16,-4 13,17-40,-17 46,-7 9,26-61,0 0,0 1,0-1,0 0,0 0,0 0,0 0,0 0,0 0,0 1,0-1,0 0,0 0,0 0,0 0,-1 0,1 0,0 0,0 1,0-1,0 0,0 0,0 0,0 0,-1 0,1 0,0 0,0 0,0 0,0 0,0 0,0 0,-1 0,1 0,0 0,0 0,0 0,-2-5,1-12,1 16,1-152,-1 144,1 0,0 1,0-1,1 0,0 1,0 0,1-1,0 1,4-5,0 0,1 0,0 1,1 0,1 0,2-2,21-20,-13 13,0-1,-1-1,6-12,32-54,-57 89,11-14,-11 14,0 0,0-1,0 1,1 0,-1 0,0 0,0-1,1 1,-1 0,0 0,0 0,0 0,1 0,-1 0,0-1,0 1,1 0,-1 0,0 0,1 0,-1 0,0 0,0 0,1 0,-1 0,0 0,0 0,1 0,-1 0,0 1,0-1,1 0,-1 0,0 0,0 0,1 0,-1 0,0 1,0-1,0 0,1 0,-1 0,0 1,0-1,0 0,0 0,1 1,-1-1,0 0,0 0,0 1,0-1,0 0,0 0,0 1,0-1,0 0,2 6,-1 0,0 0,0 0,-1-1,0 1,0 0,0 0,-1 2,0 3,-1-1,0 0,-1 0,-2 5,-9 16,10-24,0 1,1-1,0 1,-1 3,2 1,0-6,1 0,-1-1,0 1,0 0,0 0,-1-1,0 0,-2 4,-6 8,1 0,0 1,1 1,0 1,0 1,2-4,0 0,1 0,1 0,1 1,1 0,0 0,1 0,1 0,1 5,0 1,-1 0,-1 0,-1-1,-1 1,-1-1,-8 19,4-13,1-1,2 1,0 1,2-1,2 1,0 27,2-40,1-1,-1-1,-1 1,0-1,-1 0,-1 0,-3 11,-6 17,8-24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21:10:28.311"/>
    </inkml:context>
    <inkml:brush xml:id="br0">
      <inkml:brushProperty name="width" value="0.1" units="cm"/>
      <inkml:brushProperty name="height" value="0.1" units="cm"/>
      <inkml:brushProperty name="color" value="#F8F8F8"/>
      <inkml:brushProperty name="ignorePressure" value="1"/>
    </inkml:brush>
  </inkml:definitions>
  <inkml:trace contextRef="#ctx0" brushRef="#br0">298 52,'-3'60,"-3"14,0-13,3 7,4-31,-1-22,0-11,0-5,0-12,0 0,1 0,0 0,1 0,1 1,3-9,0 4,2 0,0 1,6-8,-5 7,-6 12,0 0,0 0,-1-1,0 0,0 1,0-3,-2 7,0-1,1 1,-1-1,0 1,0-1,0 1,0-1,0 1,-1-1,1 1,0-1,-1 1,1-1,-1 1,1-1,-1 1,0 0,1 0,-1-1,0 1,0 0,0 0,0 0,0 0,0 0,0 0,-1-1,-29-14,25 14,1 0,0 0,1-1,-1 1,0-1,1 0,-1-1,1 1,0-1,-2-2,6 5,-1 1,0-1,1 0,-1 0,1 0,-1 0,1 0,-1 0,1 0,0 0,-1 0,1 0,0 0,0 0,0 0,-1 0,1 0,1 0,-1 0,0 0,0 0,0 0,0 0,1 0,-1 0,0 0,1 0,-1 1,1-1,-1 0,1 0,-1 0,1 0,0 1,-1-1,1 0,0 0,0 1,0-1,-1 1,1-1,0 1,3-3,0 1,1 1,-1-1,0 1,0 0,1-1,-1 2,5-1,0 0,0 0,0 1,0 0,8 1,-15 0,1-1,-1 1,0-1,0 1,0 0,0 0,0 0,0 0,0 0,1 1,-2-1,0 0,-1-1,1 1,0 0,0 0,-1 0,1 0,-1 0,1 0,-1 0,1 0,-1 0,1 1,-1-1,0 0,0 0,0 0,0 0,1 0,-2 1,1 3,-1-1,1 0,-1 0,0 0,-1 0,1 0,-1 0,-1 3,-19 31,14-27,-1 3,-1-1,-2 2,6-9,0 1,1 0,-1 1,1-1,1 1,0 0,0 0,0 0,-1 9,1 2,2 1,0 0,2 0,1 11,-1-9,0 0,-2 0,-2 15,-1-9,-3 8,2 0,2 0,1 12,4 88,-1-139,1 0,0 0,-1-1,1 1,0 0,2-2,3-12,5-24,-2-2,-2 1,0-13,-4 32,0 1,2-1,1 1,1-7,1-14,-6 34,-1 1,2 0,-1 0,1 0,0 1,4-6,6-12,8-7,-2 2,-6 7,-1-1,-1 0,-1 0,-1-1,3-18,-7 26,-3 14,-1 9,-1 8,-3 17,0 1,-7 22,-4 24,9-49,-2 1,-1-1,-4 9,-9 32,-33 127,46-158,5-24,0 0,-2 0,-2 8,-7 16,0 6,2-6,-4 6,10-32,-35 94,37-89,0 1,1-1,1 1,1-1,1 1,0 0,2 11,-1-28,-1 0,0 0,0 0,1 0,-1 1,1-1,0 0,0 0,0 0,-1-2,0 0,0 1,0-1,1 0,-1 1,0-1,0 0,1 0,-1 0,0 1,0-1,1 0,-1 0,0 0,1 0,-1 0,0 1,1-1,-1 0,0 0,1 0,-1 0,1 0,0 0,-1-1,1 1,0 0,0 0,-1-1,1 1,0 0,-1-1,1 1,0 0,-1-1,1 1,0-1,3-4,1 1,-1-1,0 0,-1 0,1 0,2-6,17-37,-4 8,1 5,-4 7,11-27,28-71,-39 86,-6 20,-2-2,0 1,-1-1,-2 0,0-1,-4 20,0-2,0-1,-1 1,0 0,0 0,0 0,0-2,0 6,-1 1,1-1,0 0,0 1,0-1,-1 0,1 1,0-1,-1 0,1 1,0-1,-1 1,1-1,-1 1,1-1,-1 1,1-1,-1 1,1-1,-1 1,0 0,0-1,0 1,0 0,0 0,0 0,0 0,0 0,0 0,0 0,0 0,0 0,0 1,0-1,0 0,0 1,0-1,0 0,0 1,-5 2,1 0,0 1,0 0,1-1,-1 1,1 1,0-1,0 1,0-1,0 1,1 0,-1 2,-8 15,1 0,-3 10,9-20,-21 47,-22 36,43-88,5-16,6-26,6-19,-1 6,43-166,-21 90,-26 97,-4 20,-2 7,0 12,-2 162,-2-51,3-66,1 18,-8 57,-13 32,14-88,5 50,1-42,-5 16,-2-19,-17 160,9-129,-8 14,20-115,3-11,0 0,0 0,0 0,0 0,0 0,0 0,0 0,0 0,0 0,0 0,-1 0,1 0,0 0,0 0,0 0,0 0,0 0,0 0,0 0,0 0,0 0,0 0,0 0,0 0,0 0,0 0,0 0,0 0,0 0,-1 0,1 0,0 0,0 0,0 0,0 0,0 0,0 0,0 0,0 0,0 0,0-1,0 1,0 0,0 0,0 0,0 0,0 0,0 0,0 0,0 0,0 0,0 0,0 0,0 0,0 0,0 0,0 0,0 0,0 0,0-1,0 1,0 0,0 0,0 0,0 0,0 0,0 0,0 0,-2-19,1-96,5-3,0 74,8-24,0-6,-9 51,7-51,8-18,-11 60,-1 0,1-26,-3 27,0 1,5-10,-4 17,-1 1,-1-1,-1-1,0-10,-4 20,2 14,0 0,0 0,0 0,0 0,0 0,0 0,-1 0,1 0,0 0,0 0,0 0,0-1,0 1,0 0,0 0,0 0,0 0,0 0,0 0,0 0,0 0,0 0,0 0,0 0,0 0,0 0,0 0,-1 0,1 0,0 0,0 0,0 0,0 0,0 0,0 0,0 0,0 0,0 0,0 0,0 0,0 0,-1 0,1 0,0 0,0 0,0 0,0 0,0 0,0 0,0 0,0 0,0 0,0 0,0 0,0 0,0 0,0 0,-4 6,-1 10,-14 42,-3-1,-29 53,-8 18,29-49,7-20,-20 38,37-88,6-9,0 0,0 0,0 0,0 0,-1 0,1 0,0 0,0 0,0 0,0 0,0 0,0 0,0 0,0 0,0 0,0 0,0 0,0 1,0-1,0 0,-1 0,1 0,0 0,0 0,0 0,0 0,0 0,0-1,0 1,0 0,0 0,0 0,0 0,0 0,0 0,0 0,-1 0,1 0,0 0,0 0,0 0,0 0,0 0,0 0,0 0,0 0,0 0,0 0,0 0,0 0,0-1,0 1,0 0,0 0,0 0,0 0,0-18,14-56,3 2,23-63,-30 100,-4 13,1 0,7-13,2 1,-2-1,-2-1,6-24,-16 49,2 1,-1-1,4-5,-6 12,1 1,0-1,0 1,0 0,0-1,1 1,-1 0,1 0,0 1,0-1,1 0,-4 2,1 1,-1 0,0 0,1 0,-1-1,1 1,-1 0,0 0,1 0,-1 0,1 0,-1-1,0 1,1 0,-1 0,1 0,-1 0,0 0,1 1,-1-1,1 0,-1 0,0 0,1 0,-1 0,1 0,-1 1,1-1,-1 1,1-1,0 1,-1 0,1-1,-1 1,1 0,-1 0,1-1,-1 1,0 0,1 1,0 3,1 0,-1 0,-1 0,1 2,-1-6,2 24,-1 0,-1 0,-2 4,-9 76,4-56,-6 35,-11 35,7-45,11-35,2-18,0-1,-4 10,4-15,0 1,1 0,0-1,2 4,-2 64,2-33,-1-28,-3 12,3-18,0 0,0 0,2 8,0-23,0 0,0-1,0 1,0 0,0 0,0-1,0 1,0 0,0-1,1 1,-1 0,0-1,1 1,-1 0,0-1,1 1,-1 0,1-1,-1 1,1-1,-1 1,1-1,-1 1,1-1,-1 0,1 1,0-1,0 0,0 0,0 0,0 0,0 0,0 0,0 0,0 0,0 0,0-1,0 1,-1 0,1-1,0 1,0-1,0 1,0-1,-1 1,1-1,0 0,0 1,0-2,3-2,0-1,0 0,0 0,0 0,-1-1,3-4,16-39,-19 40,66-185,-35 95,-29 85,0-1,-1 0,-1-1,0 1,-1 0,-1-1,-1 0,0-7,-3 7,3 16,0 0,0 0,0 0,0-1,0 1,0 0,0 0,0 0,0 0,0 0,-1-1,1 1,0 0,0 0,0 0,0 0,0 0,0 0,0-1,0 1,-1 0,1 0,0 0,0 0,0 0,0 0,0 0,-1 0,1 0,0 0,0 0,0 0,0 0,0 0,-1 0,1 0,0 0,0 0,0 0,0 0,-1 0,1 0,0 0,0 0,0 0,0 0,0 0,-1 0,1 0,0 0,0 0,-5 7,-4 11,0-1,1 3,-2 4,-15 40,3 1,-7 37,17-56,3 0,2 0,1 1,3 0,2 7,1-37,1 4,-2-1,0 1,-3 14,-4 4,-3 23,-4 0,-4 4,6-23,43-101,-18 30,-1 0,-2-1,0 0,3-28,-9 43,0 0,1 1,1 0,5-12,-4 12,-1 0,0 0,-1-1,2-12,-2 8,1-1,1 1,0 0,1 1,7-11,0-2,-1-4,-9 22,-1 0,0-1,-1 1,0-1,-1-7,0-20,-2-4,0 33,0 5,-1 10,-2 13,-17 92,-6 44,21-108,2 0,2 23,3-50,-1 3,0 0,-2 5,1-18,0-1,-1 1,0 0,0-1,-1 0,0 1,-3 4,-46 79,43-75,6-12,2-7,4-9,18-56,4 0,14-23,-33 78,-2 3,1 0,-1 1,2-1,2-2,-2 6,-2 7,-3 0,0 1,-1-1,1 0,-1 0,0 0,1 0,-1 0,0 0,0 1,1 0,0 18,-1 0,-1 1,0-1,-3 9,2-16,-2 14,-1 1,-2-1,-4 10,-31 78,40-112,0 4,-1 0,0 0,0 0,0 0,-1 0,-1 0,5-7,0 1,0-1,-1 0,1 1,0-1,0 0,-1 1,1-1,0 0,0 0,-1 1,1-1,0 0,-1 0,1 0,0 0,-1 1,1-1,-1 0,1 0,-1 0,1 0,0 0,0 0,-1 0,1-1,0 1,0 0,-1 0,1 0,0 0,0-1,0 1,0 0,-1 0,1 0,0-1,0 1,0 0,0 0,0-1,-1 1,1 0,0-1,-3-16,2-39,2-18,1 18,-2 46,1 0,0 0,0 0,1 1,3-6,-6 11,-3 6,-6 5,9-6,-5 4,1 0,0 1,0 0,0 1,-2 4,-14 18,17-25,0 1,0 0,1 1,-1-1,1 1,1-1,-1 1,1 0,0 0,0 0,1 0,-1 1,2-1,-1 0,1 0,-1 3,1-5,0-1,0 0,0 1,1-1,-1 0,1 0,0 1,0-1,0 0,0 0,0 0,1 0,0 2,0-3,0 0,0 0,0 0,0 0,0-1,0 1,0 0,0-1,1 1,-1-1,1 0,-1 0,1 0,-1 0,1-1,0 1,0 0,14 1,1 0,0-1,-1-1,1-1,0 0,-1-1,1-1,4-2,-22 5,4-1,-1 0,1 0,-1 0,1 0,-1 0,0-1,0 0,2-1,-4 3,-1 0,0 0,0 0,0 0,0-1,0 1,1 0,-1 0,0 0,0 0,0-1,0 1,0 0,0 0,0 0,1-1,-1 1,0 0,0 0,0 0,0-1,0 1,0 0,0 0,0 0,0-1,0 1,0 0,0 0,-1-1,1 1,0 0,0 0,0 0,0 0,0-1,0 1,0 0,0 0,-1 0,1 0,0-1,0 1,0 0,0 0,-1 0,1 0,0 0,0 0,0-1,-1 1,1 0,0 0,0 0,0 0,-1 0,1 0,0 0,0 0,0 0,-1 0,-13-3,14 3,-8 0,0-1,0 1,0 1,0 0,0 0,1 0,-1 1,0 0,1 1,-1-1,1 2,0-1,0 1,0 0,0 0,1 1,0 0,0 0,-2 3,-12 8,-8 8,26-22,0 0,0 0,1 0,-1 0,0 1,1-1,0 1,-1-1,1 1,0 1,1-4,0 0,0 0,0 0,-1 1,1-1,0 0,0 0,0 0,0 0,0 1,0-1,0 0,0 0,0 0,0 1,0-1,0 0,0 0,0 0,0 0,0 1,0-1,1 0,-1 0,0 0,0 0,0 1,0-1,0 0,0 0,0 0,1 0,-1 0,0 1,0-1,0 0,0 0,0 0,1 0,-1 0,0 0,0 0,0 0,1 0,-1 0,0 0,0 0,0 0,0 0,1 0,-1 0,0 0,0 0,0 0,1 0,-1 0,0 0,0 0,0 0,0 0,1 0,-1 0,0 0,0-1,12-5,10-7,-14 7,1 0,0 1,0 0,0 0,1 1,0 1,9-3,-3 3,0 1,0 1,0 0,5 2,-15 0,-6 1,-9 4,-17 6,13-8,0-1,0 0,0-1,0 0,-8-1,-24 0,0-2,-2-1,-91 2,118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8T18:54:47.498"/>
    </inkml:context>
    <inkml:brush xml:id="br0">
      <inkml:brushProperty name="width" value="0.35" units="cm"/>
      <inkml:brushProperty name="height" value="0.35" units="cm"/>
      <inkml:brushProperty name="color" value="#F8F8F8"/>
      <inkml:brushProperty name="ignorePressure" value="1"/>
    </inkml:brush>
  </inkml:definitions>
  <inkml:trace contextRef="#ctx0" brushRef="#br0">0 246,'5'0,"18"0,18-3,-33 2,0 0,0-1,0 0,0-1,0 0,5-2,0-2,0-1,-1 0,11-9,20-14,-13 11,-1-1,5-6,-26 20,7-5,1 0,2 0,-12 8,0-1,1 1,0 0,0 0,1 0,-1 1,1 0,0 1,0 0,7-2,36 1,1 2,18 3,8-1,-42-1,40 1,-73-1,0 0,-1 1,1-1,0 1,-1-1,1 1,-1 0,1 0,-1 0,1 1,-1-1,0 1,1-1,-1 1,0 0,1 1,2 2,-1 1,0 0,0 0,0 0,1 5,15 28,3 7,2-1,1-2,23 28,-48-69,1 0,0 0,0 0,0-1,0 1,0 0,1-1,-1 1,0-1,1 0,-1 0,1 0,0 0,-2 0,0-1,0 0,0 0,0 0,0 0,0 0,0 0,0 0,0 0,0 0,0-1,0 1,0 0,0-1,-1 1,1-1,0 1,0-1,0 1,0-1,-1 1,1-1,0 0,0 1,-1-1,1 0,-1 0,1 0,-1 1,1-1,-1 0,1 0,-1 0,0 0,1 0,-1 0,0 0,2-6,0-1,0 0,-1 1,0-1,0-7,-3-41,1 27,-1-41,2 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earchgate.net/publication/233737352_Cellular_and_molecular_mechanisms_of_mitochondrial_func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searchgate.net/publication/233737352_Cellular_and_molecular_mechanisms_of_mitochondrial_fun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searchgate.net/publication/272373768_Teaching_the_fundamentals_of_electron_transfer_reactions_in_mitochondria_and_the_production_and_detection_of_reactive_oxygen_spec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on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diagram of the cube form of the iron-sulfur complex shown accepting either 1, 2, or 3 electrons. </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85025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activity of Complex 1 elicited by 1 NADH molecule yields four protons pumped to the </a:t>
            </a:r>
            <a:r>
              <a:rPr lang="en-US" dirty="0" err="1"/>
              <a:t>intermitochondrial</a:t>
            </a:r>
            <a:r>
              <a:rPr lang="en-US" dirty="0"/>
              <a:t> space, the generation of 1 fully reduced Coenzyme Q molecule, and the recycling of reduced NADH to oxidized NAD+ for reuse in the </a:t>
            </a:r>
            <a:r>
              <a:rPr lang="en-US" dirty="0" err="1"/>
              <a:t>Kreb</a:t>
            </a:r>
            <a:r>
              <a:rPr lang="en-US" dirty="0"/>
              <a:t> Cycle.</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99836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cartoon summary of the entire electron transport chain. Complex I harvesting electrons derived from NADH of the </a:t>
            </a:r>
            <a:r>
              <a:rPr lang="en-US" dirty="0" err="1"/>
              <a:t>Kreb</a:t>
            </a:r>
            <a:r>
              <a:rPr lang="en-US" dirty="0"/>
              <a:t> Cycle to produce 1 molecule of Coenzyme Q and pump 4 protons across the membrane. Complex II harvests the electrons from the succinate dehydrogenase reaction of the </a:t>
            </a:r>
            <a:r>
              <a:rPr lang="en-US" dirty="0" err="1"/>
              <a:t>Kreb</a:t>
            </a:r>
            <a:r>
              <a:rPr lang="en-US" dirty="0"/>
              <a:t> cycle and feeds them through FADH2 and other iron-sulfur clusters to generate 1 molecule of Coenzyme Q.  The molecules of Coenzyme Q are used to reduce Cytochrome C at Complex III through the Q-Cycle. Complex III also pumps 4 protons per NADH or FADH2. Cytochrome C then transfers electrons to Complex IV that reduces molecular oxygen to water and pumps 2 more protons to the intermembrane space fore each NADH or FADH2 molecules consumed. </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83241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for 1 NADH molecule, 10 protons are pumped across the membrane resulting in one turn of the ATP Synthase protein and the generation of 3 ATP molecules (that are located in the matrix of the mitochondria)  We will see there is an energy costs to move the ATP to the cytoplasm where it can be used more efficiently to do work, such as muscle contraction. FADH2, on the other hand, bypasses Complex I and does not itself pump protons.  Thus, it is worth less currency when it comes to the production of ATP. 1 FADH2 is not capable on its own to generate one turn of the ATP Synthase enzyme. Thus, in estimation, each FADH2 is worth approximately 1.8 ATP molecules (although you have to make them 3 at a time!). In the next lecture, we will explore the structure and activity of the ATP Synthase enzyme and see how ATP is transported into the cytosol.</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09883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mitochondria house the major enzymatic systems used to complete the oxidation of sugars, fats and proteins to produce usable energy in the form of ATP. Each of these three substrates can be </a:t>
            </a:r>
            <a:r>
              <a:rPr lang="en-US" sz="1200" kern="1200" dirty="0" err="1">
                <a:solidFill>
                  <a:schemeClr val="tx1"/>
                </a:solidFill>
                <a:effectLst/>
                <a:latin typeface="+mn-lt"/>
                <a:ea typeface="+mn-ea"/>
                <a:cs typeface="+mn-cs"/>
              </a:rPr>
              <a:t>catabolised</a:t>
            </a:r>
            <a:r>
              <a:rPr lang="en-US" sz="1200" kern="1200" dirty="0">
                <a:solidFill>
                  <a:schemeClr val="tx1"/>
                </a:solidFill>
                <a:effectLst/>
                <a:latin typeface="+mn-lt"/>
                <a:ea typeface="+mn-ea"/>
                <a:cs typeface="+mn-cs"/>
              </a:rPr>
              <a:t> to acetyl-CoA, which then enters the first of these processes: the citric acid cycle, taking place in the mitochondrial matrix. Electrons harvested in the </a:t>
            </a:r>
            <a:r>
              <a:rPr lang="en-US" sz="1200" kern="1200" dirty="0" err="1">
                <a:solidFill>
                  <a:schemeClr val="tx1"/>
                </a:solidFill>
                <a:effectLst/>
                <a:latin typeface="+mn-lt"/>
                <a:ea typeface="+mn-ea"/>
                <a:cs typeface="+mn-cs"/>
              </a:rPr>
              <a:t>Kreb</a:t>
            </a:r>
            <a:r>
              <a:rPr lang="en-US" sz="1200" kern="1200" dirty="0">
                <a:solidFill>
                  <a:schemeClr val="tx1"/>
                </a:solidFill>
                <a:effectLst/>
                <a:latin typeface="+mn-lt"/>
                <a:ea typeface="+mn-ea"/>
                <a:cs typeface="+mn-cs"/>
              </a:rPr>
              <a:t> cycle are then transported to the electron transport chain, which consists of a series of multi subunit protein complexes embedded in the inner mitochondrial membrane. Here, the electrons removed from the citric acid cycle by NADH and FADH2 are used to power the pumping of protons from the matrix to the intermembrane space, generating a potential difference across the inner mitochondrial membrane. This potential difference is ultimately used to power the synthesis of ATP in the final step of oxidative phosphorylation.</a:t>
            </a:r>
            <a:r>
              <a:rPr lang="en-US" dirty="0"/>
              <a:t> We will focus here on the details of the electron transport chain.</a:t>
            </a:r>
            <a:br>
              <a:rPr lang="en-US" dirty="0"/>
            </a:br>
            <a:br>
              <a:rPr lang="en-US" dirty="0"/>
            </a:br>
            <a:r>
              <a:rPr lang="en-US" i="1" dirty="0"/>
              <a:t>Cellular and molecular mechanisms of mitochondrial function</a:t>
            </a:r>
            <a:r>
              <a:rPr lang="en-US" dirty="0"/>
              <a:t>. Available from: </a:t>
            </a:r>
            <a:r>
              <a:rPr lang="en-US" dirty="0">
                <a:hlinkClick r:id="rId3"/>
              </a:rPr>
              <a:t>https://www.researchgate.net/publication/233737352_Cellular_and_molecular_mechanisms_of_mitochondrial_function</a:t>
            </a:r>
            <a:r>
              <a:rPr lang="en-US" dirty="0"/>
              <a:t> [accessed Feb 08 2020].</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25599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electrons from our food molecules carry energy that drive the movement of protons across the inner mitochondrial membrane into the intermembrane space. This will form a gradient of protons that will be used to make ATP. The potential energy of the system can be calculated by the equation shown here where the free energy of the system is defined as negative </a:t>
            </a:r>
            <a:r>
              <a:rPr lang="en-US" dirty="0" err="1"/>
              <a:t>nF</a:t>
            </a:r>
            <a:r>
              <a:rPr lang="en-US" dirty="0"/>
              <a:t> delta E knot prime. n is the number of electrons transferred in the reaction, F is Faraday’s constant and the change in the standard reduction potential is made by subtracting the donor energy from the acceptor. If this difference is positive, then the free energy will be negative and the reaction will happen spontaneously (in this case, the protons will be pumped!) </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57033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NADH brings free energy to the electron transport chain by binding to the largest of the respiratory complexes, the NADH-Q Oxidoreductase, or Complex I. This L-shaped enzyme contains a hydrophobic domain embedded in the inner mitochondrial membrane and a hydrophilic arm, protruding into the mitochondrial matrix, containing the NADH binding site. The whole complex consists of 45 subunits and is almost 1 </a:t>
            </a:r>
            <a:r>
              <a:rPr lang="en-US" sz="1200" kern="1200" dirty="0" err="1">
                <a:solidFill>
                  <a:schemeClr val="tx1"/>
                </a:solidFill>
                <a:effectLst/>
                <a:latin typeface="+mn-lt"/>
                <a:ea typeface="+mn-ea"/>
                <a:cs typeface="+mn-cs"/>
              </a:rPr>
              <a:t>MDa</a:t>
            </a:r>
            <a:r>
              <a:rPr lang="en-US" sz="1200" kern="1200" dirty="0">
                <a:solidFill>
                  <a:schemeClr val="tx1"/>
                </a:solidFill>
                <a:effectLst/>
                <a:latin typeface="+mn-lt"/>
                <a:ea typeface="+mn-ea"/>
                <a:cs typeface="+mn-cs"/>
              </a:rPr>
              <a:t> in mass.</a:t>
            </a:r>
            <a:r>
              <a:rPr lang="en-US" dirty="0"/>
              <a:t> </a:t>
            </a:r>
          </a:p>
          <a:p>
            <a:endParaRPr lang="en-US" dirty="0"/>
          </a:p>
          <a:p>
            <a:r>
              <a:rPr lang="en-US" dirty="0"/>
              <a:t>The membrane-bound portion of complex I (shown here in green, blue and purple) pumps protons across a membrane. Each pair of electrons obtained from NADH will power the transport of 4 protons. Remarkably, the structure reveals that each of these protons is transported by a dedicated protein pump. Complex I has chain of transporters, all arranged in a row. The final transporter in the chain, colored green here, has a tail that reaches back and links all the transporters, and is thought to synchronize the electron transport reaction with the proton pumping cycle in all four transporters.</a:t>
            </a:r>
            <a:br>
              <a:rPr lang="en-US" dirty="0"/>
            </a:br>
            <a:r>
              <a:rPr lang="en-US" i="1" dirty="0"/>
              <a:t>(PDF) Cellular and molecular mechanisms of mitochondrial function</a:t>
            </a:r>
            <a:r>
              <a:rPr lang="en-US" dirty="0"/>
              <a:t>. Available from: </a:t>
            </a:r>
            <a:r>
              <a:rPr lang="en-US" dirty="0">
                <a:hlinkClick r:id="rId3"/>
              </a:rPr>
              <a:t>https://www.researchgate.net/publication/233737352_Cellular_and_molecular_mechanisms_of_mitochondrial_function</a:t>
            </a:r>
            <a:r>
              <a:rPr lang="en-US" dirty="0"/>
              <a:t> [accessed Feb 08 2020].</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40370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Coenzyme Q (</a:t>
            </a:r>
            <a:r>
              <a:rPr lang="en-US" dirty="0" err="1"/>
              <a:t>ubiquinones</a:t>
            </a:r>
            <a:r>
              <a:rPr lang="en-US" dirty="0"/>
              <a:t>) are found in the cells of all aerobic organisms from the simplest bacteria to humans. They mediate important proton and electron transfer reactions in the mitochondria, chloroplasts, Golgi apparatus, endoplasmic reticulum and the plasma membrane of oxidative bacteria. Thus they are of key importance in producing energy during oxidative metabolism and photosynthesis. The electrons are ultimately used to reduce molecular oxygen to water releasing the energy necessary to sustain the life of the cell. Coenzyme Q exists in various reduced and oxidized forms that enable it to accept electrons from the NADH and FADH2 electron carriers generated in the </a:t>
            </a:r>
            <a:r>
              <a:rPr lang="en-US" dirty="0" err="1"/>
              <a:t>Kreb</a:t>
            </a:r>
            <a:r>
              <a:rPr lang="en-US" dirty="0"/>
              <a:t> Cycle. The most reduced and most oxidized forms are shown here. Notably, Coenzyme Q is predominantly a hydrophobic molecule and can travel inside the lipid portion of the inner mitochondrial membrane, enabling it to deliver electrons to the membrane protein pumps embedded there.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28811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Quinones can accept a total of 2 protons and 2 electrons giving rise to 9 potential redox states. For example, you can have Coenzyme Q in the fully oxidized state, or it can pick up one proton or two protons, or one electron or two electrons, or one electron and one proton, etc. Due to this flexibility, this mechanism of electron transport has been highly exploited in biological systems.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42762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Oxidation of NADH by complex I yields NAD+ which returns to the Krebs cycle and two electrons which reduce FMN and are then systematically passed through 7–8 Fe-S clusters to the quinone binding site reducing Q to QH2. Due to the large difference in E°′ between NADH and Q, electron transfer induces changes in the membrane module of complex I resulting in the pumping of four protons into the intermembrane space.</a:t>
            </a:r>
            <a:r>
              <a:rPr lang="en-US" dirty="0"/>
              <a:t> </a:t>
            </a:r>
          </a:p>
          <a:p>
            <a:br>
              <a:rPr lang="en-US" dirty="0"/>
            </a:br>
            <a:r>
              <a:rPr lang="en-US" i="1" dirty="0"/>
              <a:t>Teaching the fundamentals of electron transfer reactions in mitochondria and the production and detection of reactive oxygen species</a:t>
            </a:r>
            <a:r>
              <a:rPr lang="en-US" dirty="0"/>
              <a:t>. Available from: </a:t>
            </a:r>
            <a:r>
              <a:rPr lang="en-US" dirty="0">
                <a:hlinkClick r:id="rId3"/>
              </a:rPr>
              <a:t>https://www.researchgate.net/publication/272373768_Teaching_the_fundamentals_of_electron_transfer_reactions_in_mitochondria_and_the_production_and_detection_of_reactive_oxygen_species</a:t>
            </a:r>
            <a:r>
              <a:rPr lang="en-US" dirty="0"/>
              <a:t> [accessed Feb 08 2020].</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78909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seen in the previous slide, proteins are amazingly large places for very small electrons and protons to be moved around. If you look at Complex I in the electron transport chain, the binding sites of NADH and Coenzyme Q are quite far apart. Thus, the electrons cannot be transferred directly between two molecules. Transfer of the electrons requires additional cofactors to pass the electrons through the protein to the correct location. FMN is related to FAD and can also serve as a prosthetic group that is able to transfer electrons and protons within a protein. Within Complex I, it is the first electron acceptor mediating the oxidation of NADH to NAD+.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87523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Iron-sulfur clusters are also perfect for the task of transporting electrons and protons, since they form a unique delocalized system for storing electrons. Two types of clusters are particularly common: a square arrangement of two irons and two sulfurs, and a distorted cube composed of four irons and four sulfurs. Both are seen in the Complex I Protein, shown here</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893414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ikiwand.com/en/Iron%E2%80%93sulfur_protein" TargetMode="External"/></Relationships>
</file>

<file path=ppt/slides/_rels/slide11.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62.xml"/><Relationship Id="rId26" Type="http://schemas.openxmlformats.org/officeDocument/2006/relationships/customXml" Target="../ink/ink66.xml"/><Relationship Id="rId39" Type="http://schemas.openxmlformats.org/officeDocument/2006/relationships/customXml" Target="../ink/ink74.xml"/><Relationship Id="rId21" Type="http://schemas.openxmlformats.org/officeDocument/2006/relationships/image" Target="../media/image18.png"/><Relationship Id="rId34" Type="http://schemas.openxmlformats.org/officeDocument/2006/relationships/customXml" Target="../ink/ink70.xml"/><Relationship Id="rId42" Type="http://schemas.openxmlformats.org/officeDocument/2006/relationships/image" Target="../media/image27.png"/><Relationship Id="rId47" Type="http://schemas.openxmlformats.org/officeDocument/2006/relationships/image" Target="../media/image29.png"/><Relationship Id="rId50" Type="http://schemas.openxmlformats.org/officeDocument/2006/relationships/customXml" Target="../ink/ink80.xml"/><Relationship Id="rId7"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customXml" Target="../ink/ink61.xml"/><Relationship Id="rId29" Type="http://schemas.openxmlformats.org/officeDocument/2006/relationships/image" Target="../media/image22.png"/><Relationship Id="rId11" Type="http://schemas.openxmlformats.org/officeDocument/2006/relationships/image" Target="../media/image13.png"/><Relationship Id="rId24" Type="http://schemas.openxmlformats.org/officeDocument/2006/relationships/customXml" Target="../ink/ink65.xml"/><Relationship Id="rId32" Type="http://schemas.openxmlformats.org/officeDocument/2006/relationships/customXml" Target="../ink/ink69.xml"/><Relationship Id="rId37" Type="http://schemas.openxmlformats.org/officeDocument/2006/relationships/customXml" Target="../ink/ink73.xml"/><Relationship Id="rId40" Type="http://schemas.openxmlformats.org/officeDocument/2006/relationships/image" Target="../media/image26.png"/><Relationship Id="rId45" Type="http://schemas.openxmlformats.org/officeDocument/2006/relationships/customXml" Target="../ink/ink77.xml"/><Relationship Id="rId53" Type="http://schemas.openxmlformats.org/officeDocument/2006/relationships/image" Target="../media/image32.png"/><Relationship Id="rId5" Type="http://schemas.openxmlformats.org/officeDocument/2006/relationships/image" Target="../media/image10.png"/><Relationship Id="rId10" Type="http://schemas.openxmlformats.org/officeDocument/2006/relationships/customXml" Target="../ink/ink58.xml"/><Relationship Id="rId19" Type="http://schemas.openxmlformats.org/officeDocument/2006/relationships/image" Target="../media/image17.png"/><Relationship Id="rId31" Type="http://schemas.openxmlformats.org/officeDocument/2006/relationships/image" Target="../media/image23.png"/><Relationship Id="rId44" Type="http://schemas.openxmlformats.org/officeDocument/2006/relationships/image" Target="../media/image28.png"/><Relationship Id="rId52" Type="http://schemas.openxmlformats.org/officeDocument/2006/relationships/customXml" Target="../ink/ink81.xml"/><Relationship Id="rId4" Type="http://schemas.openxmlformats.org/officeDocument/2006/relationships/customXml" Target="../ink/ink55.xml"/><Relationship Id="rId9" Type="http://schemas.openxmlformats.org/officeDocument/2006/relationships/image" Target="../media/image12.png"/><Relationship Id="rId14" Type="http://schemas.openxmlformats.org/officeDocument/2006/relationships/customXml" Target="../ink/ink60.xml"/><Relationship Id="rId22" Type="http://schemas.openxmlformats.org/officeDocument/2006/relationships/customXml" Target="../ink/ink64.xml"/><Relationship Id="rId27" Type="http://schemas.openxmlformats.org/officeDocument/2006/relationships/image" Target="../media/image21.png"/><Relationship Id="rId30" Type="http://schemas.openxmlformats.org/officeDocument/2006/relationships/customXml" Target="../ink/ink68.xml"/><Relationship Id="rId35" Type="http://schemas.openxmlformats.org/officeDocument/2006/relationships/customXml" Target="../ink/ink71.xml"/><Relationship Id="rId43" Type="http://schemas.openxmlformats.org/officeDocument/2006/relationships/customXml" Target="../ink/ink76.xml"/><Relationship Id="rId48" Type="http://schemas.openxmlformats.org/officeDocument/2006/relationships/customXml" Target="../ink/ink79.xml"/><Relationship Id="rId8" Type="http://schemas.openxmlformats.org/officeDocument/2006/relationships/customXml" Target="../ink/ink57.xml"/><Relationship Id="rId51" Type="http://schemas.openxmlformats.org/officeDocument/2006/relationships/image" Target="../media/image31.png"/><Relationship Id="rId3" Type="http://schemas.openxmlformats.org/officeDocument/2006/relationships/image" Target="../media/image9.png"/><Relationship Id="rId12" Type="http://schemas.openxmlformats.org/officeDocument/2006/relationships/customXml" Target="../ink/ink59.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image" Target="../media/image25.png"/><Relationship Id="rId46" Type="http://schemas.openxmlformats.org/officeDocument/2006/relationships/customXml" Target="../ink/ink78.xml"/><Relationship Id="rId20" Type="http://schemas.openxmlformats.org/officeDocument/2006/relationships/customXml" Target="../ink/ink63.xml"/><Relationship Id="rId41" Type="http://schemas.openxmlformats.org/officeDocument/2006/relationships/customXml" Target="../ink/ink75.xml"/><Relationship Id="rId54" Type="http://schemas.openxmlformats.org/officeDocument/2006/relationships/hyperlink" Target="https://www.researchgate.net/publication/272373768_Teaching_the_fundamentals_of_electron_transfer_reactions_in_mitochondria_and_the_production_and_detection_of_reactive_oxygen_species" TargetMode="External"/><Relationship Id="rId1" Type="http://schemas.openxmlformats.org/officeDocument/2006/relationships/slideLayout" Target="../slideLayouts/slideLayout2.xml"/><Relationship Id="rId6" Type="http://schemas.openxmlformats.org/officeDocument/2006/relationships/customXml" Target="../ink/ink56.xml"/><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67.xml"/><Relationship Id="rId36" Type="http://schemas.openxmlformats.org/officeDocument/2006/relationships/customXml" Target="../ink/ink72.xml"/><Relationship Id="rId4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researchgate.net/publication/233737352_Cellular_and_molecular_mechanisms_of_mitochondrial_func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db101.rcsb.org/motm/1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pringerplus.springeropen.com/articles/10.1186/2193-1801-2-139#Fig1" TargetMode="External"/></Relationships>
</file>

<file path=ppt/slides/_rels/slide7.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png"/><Relationship Id="rId26" Type="http://schemas.openxmlformats.org/officeDocument/2006/relationships/image" Target="../media/image20.png"/><Relationship Id="rId39" Type="http://schemas.openxmlformats.org/officeDocument/2006/relationships/image" Target="../media/image25.png"/><Relationship Id="rId21" Type="http://schemas.openxmlformats.org/officeDocument/2006/relationships/customXml" Target="../ink/ink9.xml"/><Relationship Id="rId34" Type="http://schemas.openxmlformats.org/officeDocument/2006/relationships/image" Target="../media/image24.png"/><Relationship Id="rId42" Type="http://schemas.openxmlformats.org/officeDocument/2006/relationships/customXml" Target="../ink/ink21.xml"/><Relationship Id="rId47" Type="http://schemas.openxmlformats.org/officeDocument/2006/relationships/customXml" Target="../ink/ink24.xml"/><Relationship Id="rId50" Type="http://schemas.openxmlformats.org/officeDocument/2006/relationships/image" Target="../media/image30.png"/><Relationship Id="rId7" Type="http://schemas.openxmlformats.org/officeDocument/2006/relationships/customXml" Target="../ink/ink2.xml"/><Relationship Id="rId2" Type="http://schemas.openxmlformats.org/officeDocument/2006/relationships/notesSlide" Target="../notesSlides/notesSlide7.xml"/><Relationship Id="rId16" Type="http://schemas.openxmlformats.org/officeDocument/2006/relationships/image" Target="../media/image15.png"/><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customXml" Target="../ink/ink18.xml"/><Relationship Id="rId40" Type="http://schemas.openxmlformats.org/officeDocument/2006/relationships/customXml" Target="../ink/ink20.xml"/><Relationship Id="rId45" Type="http://schemas.openxmlformats.org/officeDocument/2006/relationships/image" Target="../media/image28.png"/><Relationship Id="rId53" Type="http://schemas.openxmlformats.org/officeDocument/2006/relationships/customXml" Target="../ink/ink27.xml"/><Relationship Id="rId5" Type="http://schemas.openxmlformats.org/officeDocument/2006/relationships/customXml" Target="../ink/ink1.xml"/><Relationship Id="rId10" Type="http://schemas.openxmlformats.org/officeDocument/2006/relationships/image" Target="../media/image12.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customXml" Target="../ink/ink22.xml"/><Relationship Id="rId52" Type="http://schemas.openxmlformats.org/officeDocument/2006/relationships/image" Target="../media/image31.png"/><Relationship Id="rId4" Type="http://schemas.openxmlformats.org/officeDocument/2006/relationships/image" Target="../media/image9.png"/><Relationship Id="rId9" Type="http://schemas.openxmlformats.org/officeDocument/2006/relationships/customXml" Target="../ink/ink3.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2.xml"/><Relationship Id="rId30" Type="http://schemas.openxmlformats.org/officeDocument/2006/relationships/image" Target="../media/image22.png"/><Relationship Id="rId35" Type="http://schemas.openxmlformats.org/officeDocument/2006/relationships/customXml" Target="../ink/ink16.xml"/><Relationship Id="rId43" Type="http://schemas.openxmlformats.org/officeDocument/2006/relationships/image" Target="../media/image27.png"/><Relationship Id="rId48" Type="http://schemas.openxmlformats.org/officeDocument/2006/relationships/image" Target="../media/image29.png"/><Relationship Id="rId8" Type="http://schemas.openxmlformats.org/officeDocument/2006/relationships/image" Target="../media/image11.png"/><Relationship Id="rId51" Type="http://schemas.openxmlformats.org/officeDocument/2006/relationships/customXml" Target="../ink/ink26.xml"/><Relationship Id="rId3" Type="http://schemas.openxmlformats.org/officeDocument/2006/relationships/hyperlink" Target="https://www.researchgate.net/publication/272373768_Teaching_the_fundamentals_of_electron_transfer_reactions_in_mitochondria_and_the_production_and_detection_of_reactive_oxygen_species" TargetMode="External"/><Relationship Id="rId12" Type="http://schemas.openxmlformats.org/officeDocument/2006/relationships/image" Target="../media/image13.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image" Target="../media/image17.png"/><Relationship Id="rId41" Type="http://schemas.openxmlformats.org/officeDocument/2006/relationships/image" Target="../media/image26.png"/><Relationship Id="rId54"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0.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1.png"/><Relationship Id="rId36" Type="http://schemas.openxmlformats.org/officeDocument/2006/relationships/customXml" Target="../ink/ink17.xml"/><Relationship Id="rId49" Type="http://schemas.openxmlformats.org/officeDocument/2006/relationships/customXml" Target="../ink/ink25.xml"/></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35.xml"/><Relationship Id="rId26" Type="http://schemas.openxmlformats.org/officeDocument/2006/relationships/customXml" Target="../ink/ink39.xml"/><Relationship Id="rId39" Type="http://schemas.openxmlformats.org/officeDocument/2006/relationships/customXml" Target="../ink/ink47.xml"/><Relationship Id="rId21" Type="http://schemas.openxmlformats.org/officeDocument/2006/relationships/image" Target="../media/image18.png"/><Relationship Id="rId34" Type="http://schemas.openxmlformats.org/officeDocument/2006/relationships/customXml" Target="../ink/ink43.xml"/><Relationship Id="rId42" Type="http://schemas.openxmlformats.org/officeDocument/2006/relationships/image" Target="../media/image27.png"/><Relationship Id="rId47" Type="http://schemas.openxmlformats.org/officeDocument/2006/relationships/image" Target="../media/image29.png"/><Relationship Id="rId50" Type="http://schemas.openxmlformats.org/officeDocument/2006/relationships/customXml" Target="../ink/ink53.xml"/><Relationship Id="rId55" Type="http://schemas.openxmlformats.org/officeDocument/2006/relationships/hyperlink" Target="https://www.researchgate.net/publication/272373768_Teaching_the_fundamentals_of_electron_transfer_reactions_in_mitochondria_and_the_production_and_detection_of_reactive_oxygen_species" TargetMode="External"/><Relationship Id="rId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customXml" Target="../ink/ink34.xml"/><Relationship Id="rId29" Type="http://schemas.openxmlformats.org/officeDocument/2006/relationships/image" Target="../media/image22.png"/><Relationship Id="rId11" Type="http://schemas.openxmlformats.org/officeDocument/2006/relationships/image" Target="../media/image13.png"/><Relationship Id="rId24" Type="http://schemas.openxmlformats.org/officeDocument/2006/relationships/customXml" Target="../ink/ink38.xml"/><Relationship Id="rId32" Type="http://schemas.openxmlformats.org/officeDocument/2006/relationships/customXml" Target="../ink/ink42.xml"/><Relationship Id="rId37" Type="http://schemas.openxmlformats.org/officeDocument/2006/relationships/customXml" Target="../ink/ink46.xml"/><Relationship Id="rId40" Type="http://schemas.openxmlformats.org/officeDocument/2006/relationships/image" Target="../media/image26.png"/><Relationship Id="rId45" Type="http://schemas.openxmlformats.org/officeDocument/2006/relationships/customXml" Target="../ink/ink50.xml"/><Relationship Id="rId53" Type="http://schemas.openxmlformats.org/officeDocument/2006/relationships/image" Target="../media/image32.png"/><Relationship Id="rId5" Type="http://schemas.openxmlformats.org/officeDocument/2006/relationships/image" Target="../media/image10.png"/><Relationship Id="rId10" Type="http://schemas.openxmlformats.org/officeDocument/2006/relationships/customXml" Target="../ink/ink31.xml"/><Relationship Id="rId19" Type="http://schemas.openxmlformats.org/officeDocument/2006/relationships/image" Target="../media/image17.png"/><Relationship Id="rId31" Type="http://schemas.openxmlformats.org/officeDocument/2006/relationships/image" Target="../media/image23.png"/><Relationship Id="rId44" Type="http://schemas.openxmlformats.org/officeDocument/2006/relationships/image" Target="../media/image28.png"/><Relationship Id="rId52" Type="http://schemas.openxmlformats.org/officeDocument/2006/relationships/customXml" Target="../ink/ink54.xml"/><Relationship Id="rId4" Type="http://schemas.openxmlformats.org/officeDocument/2006/relationships/customXml" Target="../ink/ink28.xml"/><Relationship Id="rId9" Type="http://schemas.openxmlformats.org/officeDocument/2006/relationships/image" Target="../media/image12.png"/><Relationship Id="rId14" Type="http://schemas.openxmlformats.org/officeDocument/2006/relationships/customXml" Target="../ink/ink33.xml"/><Relationship Id="rId22" Type="http://schemas.openxmlformats.org/officeDocument/2006/relationships/customXml" Target="../ink/ink37.xml"/><Relationship Id="rId27" Type="http://schemas.openxmlformats.org/officeDocument/2006/relationships/image" Target="../media/image21.png"/><Relationship Id="rId30" Type="http://schemas.openxmlformats.org/officeDocument/2006/relationships/customXml" Target="../ink/ink41.xml"/><Relationship Id="rId35" Type="http://schemas.openxmlformats.org/officeDocument/2006/relationships/customXml" Target="../ink/ink44.xml"/><Relationship Id="rId43" Type="http://schemas.openxmlformats.org/officeDocument/2006/relationships/customXml" Target="../ink/ink49.xml"/><Relationship Id="rId48" Type="http://schemas.openxmlformats.org/officeDocument/2006/relationships/customXml" Target="../ink/ink52.xml"/><Relationship Id="rId8" Type="http://schemas.openxmlformats.org/officeDocument/2006/relationships/customXml" Target="../ink/ink30.xml"/><Relationship Id="rId51" Type="http://schemas.openxmlformats.org/officeDocument/2006/relationships/image" Target="../media/image31.png"/><Relationship Id="rId3" Type="http://schemas.openxmlformats.org/officeDocument/2006/relationships/image" Target="../media/image9.png"/><Relationship Id="rId12" Type="http://schemas.openxmlformats.org/officeDocument/2006/relationships/customXml" Target="../ink/ink32.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image" Target="../media/image25.png"/><Relationship Id="rId46" Type="http://schemas.openxmlformats.org/officeDocument/2006/relationships/customXml" Target="../ink/ink51.xml"/><Relationship Id="rId20" Type="http://schemas.openxmlformats.org/officeDocument/2006/relationships/customXml" Target="../ink/ink36.xml"/><Relationship Id="rId41" Type="http://schemas.openxmlformats.org/officeDocument/2006/relationships/customXml" Target="../ink/ink48.xml"/><Relationship Id="rId54"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ustomXml" Target="../ink/ink29.xml"/><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40.xml"/><Relationship Id="rId36" Type="http://schemas.openxmlformats.org/officeDocument/2006/relationships/customXml" Target="../ink/ink45.xml"/><Relationship Id="rId4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dx.doi.org/10.1093/nar/28.1.235" TargetMode="External"/><Relationship Id="rId4" Type="http://schemas.openxmlformats.org/officeDocument/2006/relationships/hyperlink" Target="https://pdb101.rcsb.org/learn/structural-biology-highlights/iron-sulfur-cluster-biosynthe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The Electron Transport Chain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The Energy from Food</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4876-34FD-4BCC-989F-C9B677D5C4D2}"/>
              </a:ext>
            </a:extLst>
          </p:cNvPr>
          <p:cNvSpPr>
            <a:spLocks noGrp="1"/>
          </p:cNvSpPr>
          <p:nvPr>
            <p:ph type="title"/>
          </p:nvPr>
        </p:nvSpPr>
        <p:spPr>
          <a:xfrm>
            <a:off x="1362891" y="151253"/>
            <a:ext cx="7210332" cy="779462"/>
          </a:xfrm>
        </p:spPr>
        <p:txBody>
          <a:bodyPr>
            <a:normAutofit fontScale="90000"/>
          </a:bodyPr>
          <a:lstStyle/>
          <a:p>
            <a:r>
              <a:rPr lang="en-US" dirty="0"/>
              <a:t>Distorted Cube form of Iron-Sulfur</a:t>
            </a:r>
          </a:p>
        </p:txBody>
      </p:sp>
      <p:pic>
        <p:nvPicPr>
          <p:cNvPr id="5" name="Content Placeholder 4">
            <a:extLst>
              <a:ext uri="{FF2B5EF4-FFF2-40B4-BE49-F238E27FC236}">
                <a16:creationId xmlns:a16="http://schemas.microsoft.com/office/drawing/2014/main" id="{43F3D697-48BF-498A-9CC3-C845CB5A49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644" y="2289081"/>
            <a:ext cx="7588711" cy="1730227"/>
          </a:xfrm>
        </p:spPr>
      </p:pic>
      <p:sp>
        <p:nvSpPr>
          <p:cNvPr id="6" name="TextBox 5">
            <a:extLst>
              <a:ext uri="{FF2B5EF4-FFF2-40B4-BE49-F238E27FC236}">
                <a16:creationId xmlns:a16="http://schemas.microsoft.com/office/drawing/2014/main" id="{83265B73-87BC-4248-9994-04F0D124B01F}"/>
              </a:ext>
            </a:extLst>
          </p:cNvPr>
          <p:cNvSpPr txBox="1"/>
          <p:nvPr/>
        </p:nvSpPr>
        <p:spPr>
          <a:xfrm>
            <a:off x="0" y="5619508"/>
            <a:ext cx="3165931" cy="307777"/>
          </a:xfrm>
          <a:prstGeom prst="rect">
            <a:avLst/>
          </a:prstGeom>
          <a:noFill/>
        </p:spPr>
        <p:txBody>
          <a:bodyPr wrap="none" rtlCol="0">
            <a:spAutoFit/>
          </a:bodyPr>
          <a:lstStyle/>
          <a:p>
            <a:r>
              <a:rPr lang="en-US" sz="1400" dirty="0"/>
              <a:t>Image from </a:t>
            </a:r>
            <a:r>
              <a:rPr lang="en-US" sz="1400" dirty="0" err="1">
                <a:hlinkClick r:id="rId4"/>
              </a:rPr>
              <a:t>Wikiwand</a:t>
            </a:r>
            <a:r>
              <a:rPr lang="en-US" sz="1400" dirty="0">
                <a:hlinkClick r:id="rId4"/>
              </a:rPr>
              <a:t>: Iron-Sulfur </a:t>
            </a:r>
            <a:r>
              <a:rPr lang="en-US" sz="1400" dirty="0" err="1">
                <a:hlinkClick r:id="rId4"/>
              </a:rPr>
              <a:t>Potein</a:t>
            </a:r>
            <a:endParaRPr lang="en-US" sz="1400" dirty="0"/>
          </a:p>
        </p:txBody>
      </p:sp>
    </p:spTree>
    <p:extLst>
      <p:ext uri="{BB962C8B-B14F-4D97-AF65-F5344CB8AC3E}">
        <p14:creationId xmlns:p14="http://schemas.microsoft.com/office/powerpoint/2010/main" val="359653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E6E578-4462-4AA5-AD21-5D3BD9914724}"/>
              </a:ext>
            </a:extLst>
          </p:cNvPr>
          <p:cNvSpPr/>
          <p:nvPr/>
        </p:nvSpPr>
        <p:spPr>
          <a:xfrm>
            <a:off x="2835797" y="1781273"/>
            <a:ext cx="2131099" cy="1070794"/>
          </a:xfrm>
          <a:prstGeom prst="rect">
            <a:avLst/>
          </a:prstGeom>
          <a:solidFill>
            <a:schemeClr val="bg1">
              <a:lumMod val="9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869ADC-8F0D-458E-9F80-AEB802539D4D}"/>
              </a:ext>
            </a:extLst>
          </p:cNvPr>
          <p:cNvGrpSpPr/>
          <p:nvPr/>
        </p:nvGrpSpPr>
        <p:grpSpPr>
          <a:xfrm>
            <a:off x="4766752" y="1001811"/>
            <a:ext cx="4109362" cy="4375230"/>
            <a:chOff x="4766752" y="1001811"/>
            <a:chExt cx="4109362" cy="4375230"/>
          </a:xfrm>
        </p:grpSpPr>
        <p:pic>
          <p:nvPicPr>
            <p:cNvPr id="7" name="Picture 6">
              <a:extLst>
                <a:ext uri="{FF2B5EF4-FFF2-40B4-BE49-F238E27FC236}">
                  <a16:creationId xmlns:a16="http://schemas.microsoft.com/office/drawing/2014/main" id="{258AF311-65AB-4942-8295-B691AB04D3BD}"/>
                </a:ext>
              </a:extLst>
            </p:cNvPr>
            <p:cNvPicPr>
              <a:picLocks noChangeAspect="1"/>
            </p:cNvPicPr>
            <p:nvPr/>
          </p:nvPicPr>
          <p:blipFill rotWithShape="1">
            <a:blip r:embed="rId3"/>
            <a:srcRect l="1990" t="15697" r="69536" b="11961"/>
            <a:stretch/>
          </p:blipFill>
          <p:spPr>
            <a:xfrm>
              <a:off x="4766752" y="1001811"/>
              <a:ext cx="3748598" cy="437523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742D61E-93E5-48DF-B8A1-4C7590D80BE0}"/>
                    </a:ext>
                  </a:extLst>
                </p14:cNvPr>
                <p14:cNvContentPartPr/>
                <p14:nvPr/>
              </p14:nvContentPartPr>
              <p14:xfrm>
                <a:off x="8003114" y="2887761"/>
                <a:ext cx="873000" cy="39960"/>
              </p14:xfrm>
            </p:contentPart>
          </mc:Choice>
          <mc:Fallback xmlns="">
            <p:pic>
              <p:nvPicPr>
                <p:cNvPr id="8" name="Ink 7">
                  <a:extLst>
                    <a:ext uri="{FF2B5EF4-FFF2-40B4-BE49-F238E27FC236}">
                      <a16:creationId xmlns:a16="http://schemas.microsoft.com/office/drawing/2014/main" id="{2742D61E-93E5-48DF-B8A1-4C7590D80BE0}"/>
                    </a:ext>
                  </a:extLst>
                </p:cNvPr>
                <p:cNvPicPr/>
                <p:nvPr/>
              </p:nvPicPr>
              <p:blipFill>
                <a:blip r:embed="rId5"/>
                <a:stretch>
                  <a:fillRect/>
                </a:stretch>
              </p:blipFill>
              <p:spPr>
                <a:xfrm>
                  <a:off x="7940474" y="2824761"/>
                  <a:ext cx="998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FE61409-996D-4D6D-8350-63F7580A6362}"/>
                    </a:ext>
                  </a:extLst>
                </p14:cNvPr>
                <p14:cNvContentPartPr/>
                <p14:nvPr/>
              </p14:nvContentPartPr>
              <p14:xfrm>
                <a:off x="8005634" y="2864001"/>
                <a:ext cx="642600" cy="1462320"/>
              </p14:xfrm>
            </p:contentPart>
          </mc:Choice>
          <mc:Fallback xmlns="">
            <p:pic>
              <p:nvPicPr>
                <p:cNvPr id="9" name="Ink 8">
                  <a:extLst>
                    <a:ext uri="{FF2B5EF4-FFF2-40B4-BE49-F238E27FC236}">
                      <a16:creationId xmlns:a16="http://schemas.microsoft.com/office/drawing/2014/main" id="{6FE61409-996D-4D6D-8350-63F7580A6362}"/>
                    </a:ext>
                  </a:extLst>
                </p:cNvPr>
                <p:cNvPicPr/>
                <p:nvPr/>
              </p:nvPicPr>
              <p:blipFill>
                <a:blip r:embed="rId7"/>
                <a:stretch>
                  <a:fillRect/>
                </a:stretch>
              </p:blipFill>
              <p:spPr>
                <a:xfrm>
                  <a:off x="7942634" y="2801361"/>
                  <a:ext cx="768240" cy="158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8F0B5D3-5EBF-4A15-87B9-855A1A6B96F0}"/>
                    </a:ext>
                  </a:extLst>
                </p14:cNvPr>
                <p14:cNvContentPartPr/>
                <p14:nvPr/>
              </p14:nvContentPartPr>
              <p14:xfrm>
                <a:off x="7662194" y="1903521"/>
                <a:ext cx="24840" cy="360"/>
              </p14:xfrm>
            </p:contentPart>
          </mc:Choice>
          <mc:Fallback xmlns="">
            <p:pic>
              <p:nvPicPr>
                <p:cNvPr id="10" name="Ink 9">
                  <a:extLst>
                    <a:ext uri="{FF2B5EF4-FFF2-40B4-BE49-F238E27FC236}">
                      <a16:creationId xmlns:a16="http://schemas.microsoft.com/office/drawing/2014/main" id="{28F0B5D3-5EBF-4A15-87B9-855A1A6B96F0}"/>
                    </a:ext>
                  </a:extLst>
                </p:cNvPr>
                <p:cNvPicPr/>
                <p:nvPr/>
              </p:nvPicPr>
              <p:blipFill>
                <a:blip r:embed="rId9"/>
                <a:stretch>
                  <a:fillRect/>
                </a:stretch>
              </p:blipFill>
              <p:spPr>
                <a:xfrm>
                  <a:off x="7599194" y="1840521"/>
                  <a:ext cx="150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C02BDF0-83B1-4283-9F69-F5E6D5AB709A}"/>
                    </a:ext>
                  </a:extLst>
                </p14:cNvPr>
                <p14:cNvContentPartPr/>
                <p14:nvPr/>
              </p14:nvContentPartPr>
              <p14:xfrm>
                <a:off x="7814474" y="2152641"/>
                <a:ext cx="235800" cy="268920"/>
              </p14:xfrm>
            </p:contentPart>
          </mc:Choice>
          <mc:Fallback xmlns="">
            <p:pic>
              <p:nvPicPr>
                <p:cNvPr id="11" name="Ink 10">
                  <a:extLst>
                    <a:ext uri="{FF2B5EF4-FFF2-40B4-BE49-F238E27FC236}">
                      <a16:creationId xmlns:a16="http://schemas.microsoft.com/office/drawing/2014/main" id="{9C02BDF0-83B1-4283-9F69-F5E6D5AB709A}"/>
                    </a:ext>
                  </a:extLst>
                </p:cNvPr>
                <p:cNvPicPr/>
                <p:nvPr/>
              </p:nvPicPr>
              <p:blipFill>
                <a:blip r:embed="rId11"/>
                <a:stretch>
                  <a:fillRect/>
                </a:stretch>
              </p:blipFill>
              <p:spPr>
                <a:xfrm>
                  <a:off x="7751474" y="2090001"/>
                  <a:ext cx="3614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4C994DD-6482-4F3A-B187-1C15301E9239}"/>
                    </a:ext>
                  </a:extLst>
                </p14:cNvPr>
                <p14:cNvContentPartPr/>
                <p14:nvPr/>
              </p14:nvContentPartPr>
              <p14:xfrm>
                <a:off x="8466434" y="1903521"/>
                <a:ext cx="58680" cy="360"/>
              </p14:xfrm>
            </p:contentPart>
          </mc:Choice>
          <mc:Fallback xmlns="">
            <p:pic>
              <p:nvPicPr>
                <p:cNvPr id="12" name="Ink 11">
                  <a:extLst>
                    <a:ext uri="{FF2B5EF4-FFF2-40B4-BE49-F238E27FC236}">
                      <a16:creationId xmlns:a16="http://schemas.microsoft.com/office/drawing/2014/main" id="{74C994DD-6482-4F3A-B187-1C15301E9239}"/>
                    </a:ext>
                  </a:extLst>
                </p:cNvPr>
                <p:cNvPicPr/>
                <p:nvPr/>
              </p:nvPicPr>
              <p:blipFill>
                <a:blip r:embed="rId13"/>
                <a:stretch>
                  <a:fillRect/>
                </a:stretch>
              </p:blipFill>
              <p:spPr>
                <a:xfrm>
                  <a:off x="8403434" y="1840521"/>
                  <a:ext cx="184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52471BF-F5D3-4B68-9E92-33D0B10B22B2}"/>
                    </a:ext>
                  </a:extLst>
                </p14:cNvPr>
                <p14:cNvContentPartPr/>
                <p14:nvPr/>
              </p14:nvContentPartPr>
              <p14:xfrm>
                <a:off x="8403074" y="2339841"/>
                <a:ext cx="87480" cy="9360"/>
              </p14:xfrm>
            </p:contentPart>
          </mc:Choice>
          <mc:Fallback xmlns="">
            <p:pic>
              <p:nvPicPr>
                <p:cNvPr id="13" name="Ink 12">
                  <a:extLst>
                    <a:ext uri="{FF2B5EF4-FFF2-40B4-BE49-F238E27FC236}">
                      <a16:creationId xmlns:a16="http://schemas.microsoft.com/office/drawing/2014/main" id="{252471BF-F5D3-4B68-9E92-33D0B10B22B2}"/>
                    </a:ext>
                  </a:extLst>
                </p:cNvPr>
                <p:cNvPicPr/>
                <p:nvPr/>
              </p:nvPicPr>
              <p:blipFill>
                <a:blip r:embed="rId15"/>
                <a:stretch>
                  <a:fillRect/>
                </a:stretch>
              </p:blipFill>
              <p:spPr>
                <a:xfrm>
                  <a:off x="8340074" y="2277201"/>
                  <a:ext cx="213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37D7AA6A-DA4A-46D3-BBA3-3D2CB2F233C4}"/>
                    </a:ext>
                  </a:extLst>
                </p14:cNvPr>
                <p14:cNvContentPartPr/>
                <p14:nvPr/>
              </p14:nvContentPartPr>
              <p14:xfrm>
                <a:off x="7905162" y="2550833"/>
                <a:ext cx="502920" cy="177480"/>
              </p14:xfrm>
            </p:contentPart>
          </mc:Choice>
          <mc:Fallback xmlns="">
            <p:pic>
              <p:nvPicPr>
                <p:cNvPr id="14" name="Ink 13">
                  <a:extLst>
                    <a:ext uri="{FF2B5EF4-FFF2-40B4-BE49-F238E27FC236}">
                      <a16:creationId xmlns:a16="http://schemas.microsoft.com/office/drawing/2014/main" id="{37D7AA6A-DA4A-46D3-BBA3-3D2CB2F233C4}"/>
                    </a:ext>
                  </a:extLst>
                </p:cNvPr>
                <p:cNvPicPr/>
                <p:nvPr/>
              </p:nvPicPr>
              <p:blipFill>
                <a:blip r:embed="rId17"/>
                <a:stretch>
                  <a:fillRect/>
                </a:stretch>
              </p:blipFill>
              <p:spPr>
                <a:xfrm>
                  <a:off x="7842522" y="2487833"/>
                  <a:ext cx="6285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F263A76-42DA-4AC2-9DF0-3BC71E6F8770}"/>
                    </a:ext>
                  </a:extLst>
                </p14:cNvPr>
                <p14:cNvContentPartPr/>
                <p14:nvPr/>
              </p14:nvContentPartPr>
              <p14:xfrm>
                <a:off x="8032274" y="2613081"/>
                <a:ext cx="360" cy="2520"/>
              </p14:xfrm>
            </p:contentPart>
          </mc:Choice>
          <mc:Fallback xmlns="">
            <p:pic>
              <p:nvPicPr>
                <p:cNvPr id="15" name="Ink 14">
                  <a:extLst>
                    <a:ext uri="{FF2B5EF4-FFF2-40B4-BE49-F238E27FC236}">
                      <a16:creationId xmlns:a16="http://schemas.microsoft.com/office/drawing/2014/main" id="{2F263A76-42DA-4AC2-9DF0-3BC71E6F8770}"/>
                    </a:ext>
                  </a:extLst>
                </p:cNvPr>
                <p:cNvPicPr/>
                <p:nvPr/>
              </p:nvPicPr>
              <p:blipFill>
                <a:blip r:embed="rId19"/>
                <a:stretch>
                  <a:fillRect/>
                </a:stretch>
              </p:blipFill>
              <p:spPr>
                <a:xfrm>
                  <a:off x="7969274" y="2550441"/>
                  <a:ext cx="126000" cy="128160"/>
                </a:xfrm>
                <a:prstGeom prst="rect">
                  <a:avLst/>
                </a:prstGeom>
              </p:spPr>
            </p:pic>
          </mc:Fallback>
        </mc:AlternateContent>
        <p:grpSp>
          <p:nvGrpSpPr>
            <p:cNvPr id="16" name="Group 15">
              <a:extLst>
                <a:ext uri="{FF2B5EF4-FFF2-40B4-BE49-F238E27FC236}">
                  <a16:creationId xmlns:a16="http://schemas.microsoft.com/office/drawing/2014/main" id="{65D0D311-5A8F-4EB5-817D-D60FEDDA0F09}"/>
                </a:ext>
              </a:extLst>
            </p:cNvPr>
            <p:cNvGrpSpPr/>
            <p:nvPr/>
          </p:nvGrpSpPr>
          <p:grpSpPr>
            <a:xfrm>
              <a:off x="7899737" y="2381212"/>
              <a:ext cx="672120" cy="435600"/>
              <a:chOff x="7916408" y="2412003"/>
              <a:chExt cx="672120" cy="43560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7C46945E-9D84-4D55-BEA9-445E895E4AB7}"/>
                      </a:ext>
                    </a:extLst>
                  </p14:cNvPr>
                  <p14:cNvContentPartPr/>
                  <p14:nvPr/>
                </p14:nvContentPartPr>
                <p14:xfrm>
                  <a:off x="7968968" y="2561763"/>
                  <a:ext cx="401040" cy="118800"/>
                </p14:xfrm>
              </p:contentPart>
            </mc:Choice>
            <mc:Fallback xmlns="">
              <p:pic>
                <p:nvPicPr>
                  <p:cNvPr id="18" name="Ink 17">
                    <a:extLst>
                      <a:ext uri="{FF2B5EF4-FFF2-40B4-BE49-F238E27FC236}">
                        <a16:creationId xmlns:a16="http://schemas.microsoft.com/office/drawing/2014/main" id="{7C46945E-9D84-4D55-BEA9-445E895E4AB7}"/>
                      </a:ext>
                    </a:extLst>
                  </p:cNvPr>
                  <p:cNvPicPr/>
                  <p:nvPr/>
                </p:nvPicPr>
                <p:blipFill>
                  <a:blip r:embed="rId21"/>
                  <a:stretch>
                    <a:fillRect/>
                  </a:stretch>
                </p:blipFill>
                <p:spPr>
                  <a:xfrm>
                    <a:off x="7905968" y="2499123"/>
                    <a:ext cx="526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C0955DB-FAE1-40F3-BD5F-043D9316B983}"/>
                      </a:ext>
                    </a:extLst>
                  </p14:cNvPr>
                  <p14:cNvContentPartPr/>
                  <p14:nvPr/>
                </p14:nvContentPartPr>
                <p14:xfrm>
                  <a:off x="8414648" y="2557443"/>
                  <a:ext cx="173880" cy="47520"/>
                </p14:xfrm>
              </p:contentPart>
            </mc:Choice>
            <mc:Fallback xmlns="">
              <p:pic>
                <p:nvPicPr>
                  <p:cNvPr id="19" name="Ink 18">
                    <a:extLst>
                      <a:ext uri="{FF2B5EF4-FFF2-40B4-BE49-F238E27FC236}">
                        <a16:creationId xmlns:a16="http://schemas.microsoft.com/office/drawing/2014/main" id="{8C0955DB-FAE1-40F3-BD5F-043D9316B983}"/>
                      </a:ext>
                    </a:extLst>
                  </p:cNvPr>
                  <p:cNvPicPr/>
                  <p:nvPr/>
                </p:nvPicPr>
                <p:blipFill>
                  <a:blip r:embed="rId23"/>
                  <a:stretch>
                    <a:fillRect/>
                  </a:stretch>
                </p:blipFill>
                <p:spPr>
                  <a:xfrm>
                    <a:off x="8351648" y="2494443"/>
                    <a:ext cx="29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82295B1-6A72-4814-BD1A-08DB6007E953}"/>
                      </a:ext>
                    </a:extLst>
                  </p14:cNvPr>
                  <p14:cNvContentPartPr/>
                  <p14:nvPr/>
                </p14:nvContentPartPr>
                <p14:xfrm>
                  <a:off x="8430848" y="2613603"/>
                  <a:ext cx="111960" cy="220680"/>
                </p14:xfrm>
              </p:contentPart>
            </mc:Choice>
            <mc:Fallback xmlns="">
              <p:pic>
                <p:nvPicPr>
                  <p:cNvPr id="20" name="Ink 19">
                    <a:extLst>
                      <a:ext uri="{FF2B5EF4-FFF2-40B4-BE49-F238E27FC236}">
                        <a16:creationId xmlns:a16="http://schemas.microsoft.com/office/drawing/2014/main" id="{D82295B1-6A72-4814-BD1A-08DB6007E953}"/>
                      </a:ext>
                    </a:extLst>
                  </p:cNvPr>
                  <p:cNvPicPr/>
                  <p:nvPr/>
                </p:nvPicPr>
                <p:blipFill>
                  <a:blip r:embed="rId25"/>
                  <a:stretch>
                    <a:fillRect/>
                  </a:stretch>
                </p:blipFill>
                <p:spPr>
                  <a:xfrm>
                    <a:off x="8367848" y="2550603"/>
                    <a:ext cx="2376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FB92824B-91F1-4A0C-B344-168718849A2C}"/>
                      </a:ext>
                    </a:extLst>
                  </p14:cNvPr>
                  <p14:cNvContentPartPr/>
                  <p14:nvPr/>
                </p14:nvContentPartPr>
                <p14:xfrm>
                  <a:off x="7916408" y="2679843"/>
                  <a:ext cx="576000" cy="167760"/>
                </p14:xfrm>
              </p:contentPart>
            </mc:Choice>
            <mc:Fallback xmlns="">
              <p:pic>
                <p:nvPicPr>
                  <p:cNvPr id="21" name="Ink 20">
                    <a:extLst>
                      <a:ext uri="{FF2B5EF4-FFF2-40B4-BE49-F238E27FC236}">
                        <a16:creationId xmlns:a16="http://schemas.microsoft.com/office/drawing/2014/main" id="{FB92824B-91F1-4A0C-B344-168718849A2C}"/>
                      </a:ext>
                    </a:extLst>
                  </p:cNvPr>
                  <p:cNvPicPr/>
                  <p:nvPr/>
                </p:nvPicPr>
                <p:blipFill>
                  <a:blip r:embed="rId27"/>
                  <a:stretch>
                    <a:fillRect/>
                  </a:stretch>
                </p:blipFill>
                <p:spPr>
                  <a:xfrm>
                    <a:off x="7853408" y="2617203"/>
                    <a:ext cx="701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1B156B18-1E11-4071-8384-7073B22944C0}"/>
                      </a:ext>
                    </a:extLst>
                  </p14:cNvPr>
                  <p14:cNvContentPartPr/>
                  <p14:nvPr/>
                </p14:nvContentPartPr>
                <p14:xfrm>
                  <a:off x="8420048" y="2412003"/>
                  <a:ext cx="147600" cy="140760"/>
                </p14:xfrm>
              </p:contentPart>
            </mc:Choice>
            <mc:Fallback xmlns="">
              <p:pic>
                <p:nvPicPr>
                  <p:cNvPr id="22" name="Ink 21">
                    <a:extLst>
                      <a:ext uri="{FF2B5EF4-FFF2-40B4-BE49-F238E27FC236}">
                        <a16:creationId xmlns:a16="http://schemas.microsoft.com/office/drawing/2014/main" id="{1B156B18-1E11-4071-8384-7073B22944C0}"/>
                      </a:ext>
                    </a:extLst>
                  </p:cNvPr>
                  <p:cNvPicPr/>
                  <p:nvPr/>
                </p:nvPicPr>
                <p:blipFill>
                  <a:blip r:embed="rId29"/>
                  <a:stretch>
                    <a:fillRect/>
                  </a:stretch>
                </p:blipFill>
                <p:spPr>
                  <a:xfrm>
                    <a:off x="8357048" y="2349003"/>
                    <a:ext cx="273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1E3AFB12-9469-4546-B144-18E71B2BDF1B}"/>
                      </a:ext>
                    </a:extLst>
                  </p14:cNvPr>
                  <p14:cNvContentPartPr/>
                  <p14:nvPr/>
                </p14:nvContentPartPr>
                <p14:xfrm>
                  <a:off x="8385488" y="2788923"/>
                  <a:ext cx="360" cy="8640"/>
                </p14:xfrm>
              </p:contentPart>
            </mc:Choice>
            <mc:Fallback xmlns="">
              <p:pic>
                <p:nvPicPr>
                  <p:cNvPr id="23" name="Ink 22">
                    <a:extLst>
                      <a:ext uri="{FF2B5EF4-FFF2-40B4-BE49-F238E27FC236}">
                        <a16:creationId xmlns:a16="http://schemas.microsoft.com/office/drawing/2014/main" id="{1E3AFB12-9469-4546-B144-18E71B2BDF1B}"/>
                      </a:ext>
                    </a:extLst>
                  </p:cNvPr>
                  <p:cNvPicPr/>
                  <p:nvPr/>
                </p:nvPicPr>
                <p:blipFill>
                  <a:blip r:embed="rId31"/>
                  <a:stretch>
                    <a:fillRect/>
                  </a:stretch>
                </p:blipFill>
                <p:spPr>
                  <a:xfrm>
                    <a:off x="8322848" y="2726283"/>
                    <a:ext cx="126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A67577FA-7B46-4E15-AE46-DE96C937F6D1}"/>
                      </a:ext>
                    </a:extLst>
                  </p14:cNvPr>
                  <p14:cNvContentPartPr/>
                  <p14:nvPr/>
                </p14:nvContentPartPr>
                <p14:xfrm>
                  <a:off x="8332928" y="2742843"/>
                  <a:ext cx="360" cy="360"/>
                </p14:xfrm>
              </p:contentPart>
            </mc:Choice>
            <mc:Fallback xmlns="">
              <p:pic>
                <p:nvPicPr>
                  <p:cNvPr id="24" name="Ink 23">
                    <a:extLst>
                      <a:ext uri="{FF2B5EF4-FFF2-40B4-BE49-F238E27FC236}">
                        <a16:creationId xmlns:a16="http://schemas.microsoft.com/office/drawing/2014/main" id="{A67577FA-7B46-4E15-AE46-DE96C937F6D1}"/>
                      </a:ext>
                    </a:extLst>
                  </p:cNvPr>
                  <p:cNvPicPr/>
                  <p:nvPr/>
                </p:nvPicPr>
                <p:blipFill>
                  <a:blip r:embed="rId33"/>
                  <a:stretch>
                    <a:fillRect/>
                  </a:stretch>
                </p:blipFill>
                <p:spPr>
                  <a:xfrm>
                    <a:off x="8270288" y="268020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11C15B3D-A16F-41CD-95D2-F64061AA6FDB}"/>
                      </a:ext>
                    </a:extLst>
                  </p14:cNvPr>
                  <p14:cNvContentPartPr/>
                  <p14:nvPr/>
                </p14:nvContentPartPr>
                <p14:xfrm>
                  <a:off x="8420048" y="2598123"/>
                  <a:ext cx="360" cy="360"/>
                </p14:xfrm>
              </p:contentPart>
            </mc:Choice>
            <mc:Fallback xmlns="">
              <p:pic>
                <p:nvPicPr>
                  <p:cNvPr id="25" name="Ink 24">
                    <a:extLst>
                      <a:ext uri="{FF2B5EF4-FFF2-40B4-BE49-F238E27FC236}">
                        <a16:creationId xmlns:a16="http://schemas.microsoft.com/office/drawing/2014/main" id="{11C15B3D-A16F-41CD-95D2-F64061AA6FDB}"/>
                      </a:ext>
                    </a:extLst>
                  </p:cNvPr>
                  <p:cNvPicPr/>
                  <p:nvPr/>
                </p:nvPicPr>
                <p:blipFill>
                  <a:blip r:embed="rId33"/>
                  <a:stretch>
                    <a:fillRect/>
                  </a:stretch>
                </p:blipFill>
                <p:spPr>
                  <a:xfrm>
                    <a:off x="8357048" y="253512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D08EEA0B-9A05-4782-A5E9-5435340B8872}"/>
                      </a:ext>
                    </a:extLst>
                  </p14:cNvPr>
                  <p14:cNvContentPartPr/>
                  <p14:nvPr/>
                </p14:nvContentPartPr>
                <p14:xfrm>
                  <a:off x="8072648" y="2696403"/>
                  <a:ext cx="360" cy="360"/>
                </p14:xfrm>
              </p:contentPart>
            </mc:Choice>
            <mc:Fallback xmlns="">
              <p:pic>
                <p:nvPicPr>
                  <p:cNvPr id="26" name="Ink 25">
                    <a:extLst>
                      <a:ext uri="{FF2B5EF4-FFF2-40B4-BE49-F238E27FC236}">
                        <a16:creationId xmlns:a16="http://schemas.microsoft.com/office/drawing/2014/main" id="{D08EEA0B-9A05-4782-A5E9-5435340B8872}"/>
                      </a:ext>
                    </a:extLst>
                  </p:cNvPr>
                  <p:cNvPicPr/>
                  <p:nvPr/>
                </p:nvPicPr>
                <p:blipFill>
                  <a:blip r:embed="rId33"/>
                  <a:stretch>
                    <a:fillRect/>
                  </a:stretch>
                </p:blipFill>
                <p:spPr>
                  <a:xfrm>
                    <a:off x="8010008" y="263376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3C20CDF3-F2BC-4B12-BD96-A0AEE62D7B7A}"/>
                      </a:ext>
                    </a:extLst>
                  </p14:cNvPr>
                  <p14:cNvContentPartPr/>
                  <p14:nvPr/>
                </p14:nvContentPartPr>
                <p14:xfrm>
                  <a:off x="8350514" y="2742681"/>
                  <a:ext cx="360" cy="360"/>
                </p14:xfrm>
              </p:contentPart>
            </mc:Choice>
            <mc:Fallback xmlns="">
              <p:pic>
                <p:nvPicPr>
                  <p:cNvPr id="27" name="Ink 26">
                    <a:extLst>
                      <a:ext uri="{FF2B5EF4-FFF2-40B4-BE49-F238E27FC236}">
                        <a16:creationId xmlns:a16="http://schemas.microsoft.com/office/drawing/2014/main" id="{3C20CDF3-F2BC-4B12-BD96-A0AEE62D7B7A}"/>
                      </a:ext>
                    </a:extLst>
                  </p:cNvPr>
                  <p:cNvPicPr/>
                  <p:nvPr/>
                </p:nvPicPr>
                <p:blipFill>
                  <a:blip r:embed="rId33"/>
                  <a:stretch>
                    <a:fillRect/>
                  </a:stretch>
                </p:blipFill>
                <p:spPr>
                  <a:xfrm>
                    <a:off x="8287514" y="2680041"/>
                    <a:ext cx="126000" cy="126000"/>
                  </a:xfrm>
                  <a:prstGeom prst="rect">
                    <a:avLst/>
                  </a:prstGeom>
                </p:spPr>
              </p:pic>
            </mc:Fallback>
          </mc:AlternateContent>
        </p:grpSp>
        <p:cxnSp>
          <p:nvCxnSpPr>
            <p:cNvPr id="17" name="Straight Connector 16">
              <a:extLst>
                <a:ext uri="{FF2B5EF4-FFF2-40B4-BE49-F238E27FC236}">
                  <a16:creationId xmlns:a16="http://schemas.microsoft.com/office/drawing/2014/main" id="{935967FC-3734-409F-94EA-3FD16BC2E2EE}"/>
                </a:ext>
              </a:extLst>
            </p:cNvPr>
            <p:cNvCxnSpPr/>
            <p:nvPr/>
          </p:nvCxnSpPr>
          <p:spPr>
            <a:xfrm>
              <a:off x="7702798" y="2852427"/>
              <a:ext cx="904771"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E7963FC-FDED-426F-9148-031A5C9564B8}"/>
              </a:ext>
            </a:extLst>
          </p:cNvPr>
          <p:cNvSpPr txBox="1"/>
          <p:nvPr/>
        </p:nvSpPr>
        <p:spPr>
          <a:xfrm>
            <a:off x="6521735" y="1328058"/>
            <a:ext cx="2265620" cy="369332"/>
          </a:xfrm>
          <a:prstGeom prst="rect">
            <a:avLst/>
          </a:prstGeom>
          <a:noFill/>
        </p:spPr>
        <p:txBody>
          <a:bodyPr wrap="none" rtlCol="0">
            <a:spAutoFit/>
          </a:bodyPr>
          <a:lstStyle/>
          <a:p>
            <a:r>
              <a:rPr lang="en-US" dirty="0"/>
              <a:t>Intermembrane Space</a:t>
            </a:r>
          </a:p>
        </p:txBody>
      </p:sp>
      <p:sp>
        <p:nvSpPr>
          <p:cNvPr id="29" name="TextBox 28">
            <a:extLst>
              <a:ext uri="{FF2B5EF4-FFF2-40B4-BE49-F238E27FC236}">
                <a16:creationId xmlns:a16="http://schemas.microsoft.com/office/drawing/2014/main" id="{D262C6BA-DC2E-494C-B04D-0964F15BFB3F}"/>
              </a:ext>
            </a:extLst>
          </p:cNvPr>
          <p:cNvSpPr txBox="1"/>
          <p:nvPr/>
        </p:nvSpPr>
        <p:spPr>
          <a:xfrm>
            <a:off x="7848528" y="2963394"/>
            <a:ext cx="799706" cy="369332"/>
          </a:xfrm>
          <a:prstGeom prst="rect">
            <a:avLst/>
          </a:prstGeom>
          <a:noFill/>
        </p:spPr>
        <p:txBody>
          <a:bodyPr wrap="none" rtlCol="0">
            <a:spAutoFit/>
          </a:bodyPr>
          <a:lstStyle/>
          <a:p>
            <a:r>
              <a:rPr lang="en-US" dirty="0"/>
              <a:t>Matrix</a:t>
            </a:r>
          </a:p>
        </p:txBody>
      </p:sp>
      <p:cxnSp>
        <p:nvCxnSpPr>
          <p:cNvPr id="30" name="Straight Connector 29">
            <a:extLst>
              <a:ext uri="{FF2B5EF4-FFF2-40B4-BE49-F238E27FC236}">
                <a16:creationId xmlns:a16="http://schemas.microsoft.com/office/drawing/2014/main" id="{C6029B1B-5D93-431A-A810-669F3E7E63AA}"/>
              </a:ext>
            </a:extLst>
          </p:cNvPr>
          <p:cNvCxnSpPr>
            <a:cxnSpLocks/>
          </p:cNvCxnSpPr>
          <p:nvPr/>
        </p:nvCxnSpPr>
        <p:spPr>
          <a:xfrm>
            <a:off x="2818433" y="2852067"/>
            <a:ext cx="222812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E6438F-2424-4767-9C00-0FAF34200F49}"/>
              </a:ext>
            </a:extLst>
          </p:cNvPr>
          <p:cNvCxnSpPr>
            <a:cxnSpLocks/>
          </p:cNvCxnSpPr>
          <p:nvPr/>
        </p:nvCxnSpPr>
        <p:spPr>
          <a:xfrm>
            <a:off x="2818432" y="1781273"/>
            <a:ext cx="2148464"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CD8EF556-DA78-499B-846E-AD8ED4C2AC6A}"/>
                  </a:ext>
                </a:extLst>
              </p14:cNvPr>
              <p14:cNvContentPartPr/>
              <p14:nvPr/>
            </p14:nvContentPartPr>
            <p14:xfrm>
              <a:off x="4721714" y="2401761"/>
              <a:ext cx="134280" cy="339480"/>
            </p14:xfrm>
          </p:contentPart>
        </mc:Choice>
        <mc:Fallback xmlns="">
          <p:pic>
            <p:nvPicPr>
              <p:cNvPr id="32" name="Ink 31">
                <a:extLst>
                  <a:ext uri="{FF2B5EF4-FFF2-40B4-BE49-F238E27FC236}">
                    <a16:creationId xmlns:a16="http://schemas.microsoft.com/office/drawing/2014/main" id="{CD8EF556-DA78-499B-846E-AD8ED4C2AC6A}"/>
                  </a:ext>
                </a:extLst>
              </p:cNvPr>
              <p:cNvPicPr/>
              <p:nvPr/>
            </p:nvPicPr>
            <p:blipFill>
              <a:blip r:embed="rId38"/>
              <a:stretch>
                <a:fillRect/>
              </a:stretch>
            </p:blipFill>
            <p:spPr>
              <a:xfrm>
                <a:off x="4703714" y="2383761"/>
                <a:ext cx="1699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74933002-8145-4C7A-844D-AEF60611E985}"/>
                  </a:ext>
                </a:extLst>
              </p14:cNvPr>
              <p14:cNvContentPartPr/>
              <p14:nvPr/>
            </p14:nvContentPartPr>
            <p14:xfrm>
              <a:off x="4655114" y="2472681"/>
              <a:ext cx="229320" cy="322920"/>
            </p14:xfrm>
          </p:contentPart>
        </mc:Choice>
        <mc:Fallback xmlns="">
          <p:pic>
            <p:nvPicPr>
              <p:cNvPr id="33" name="Ink 32">
                <a:extLst>
                  <a:ext uri="{FF2B5EF4-FFF2-40B4-BE49-F238E27FC236}">
                    <a16:creationId xmlns:a16="http://schemas.microsoft.com/office/drawing/2014/main" id="{74933002-8145-4C7A-844D-AEF60611E985}"/>
                  </a:ext>
                </a:extLst>
              </p:cNvPr>
              <p:cNvPicPr/>
              <p:nvPr/>
            </p:nvPicPr>
            <p:blipFill>
              <a:blip r:embed="rId40"/>
              <a:stretch>
                <a:fillRect/>
              </a:stretch>
            </p:blipFill>
            <p:spPr>
              <a:xfrm>
                <a:off x="4637474" y="2454681"/>
                <a:ext cx="264960" cy="358560"/>
              </a:xfrm>
              <a:prstGeom prst="rect">
                <a:avLst/>
              </a:prstGeom>
            </p:spPr>
          </p:pic>
        </mc:Fallback>
      </mc:AlternateContent>
      <p:grpSp>
        <p:nvGrpSpPr>
          <p:cNvPr id="34" name="Group 33">
            <a:extLst>
              <a:ext uri="{FF2B5EF4-FFF2-40B4-BE49-F238E27FC236}">
                <a16:creationId xmlns:a16="http://schemas.microsoft.com/office/drawing/2014/main" id="{3EE64B99-AB9B-4966-B202-168C97BD4702}"/>
              </a:ext>
            </a:extLst>
          </p:cNvPr>
          <p:cNvGrpSpPr/>
          <p:nvPr/>
        </p:nvGrpSpPr>
        <p:grpSpPr>
          <a:xfrm>
            <a:off x="4656194" y="2438481"/>
            <a:ext cx="159120" cy="301320"/>
            <a:chOff x="4656194" y="2438481"/>
            <a:chExt cx="159120" cy="301320"/>
          </a:xfrm>
        </p:grpSpPr>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B749E8DE-5E45-4F47-BD52-C00D1539D122}"/>
                    </a:ext>
                  </a:extLst>
                </p14:cNvPr>
                <p14:cNvContentPartPr/>
                <p14:nvPr/>
              </p14:nvContentPartPr>
              <p14:xfrm>
                <a:off x="4808474" y="2684721"/>
                <a:ext cx="360" cy="360"/>
              </p14:xfrm>
            </p:contentPart>
          </mc:Choice>
          <mc:Fallback xmlns="">
            <p:pic>
              <p:nvPicPr>
                <p:cNvPr id="35" name="Ink 34">
                  <a:extLst>
                    <a:ext uri="{FF2B5EF4-FFF2-40B4-BE49-F238E27FC236}">
                      <a16:creationId xmlns:a16="http://schemas.microsoft.com/office/drawing/2014/main" id="{B749E8DE-5E45-4F47-BD52-C00D1539D122}"/>
                    </a:ext>
                  </a:extLst>
                </p:cNvPr>
                <p:cNvPicPr/>
                <p:nvPr/>
              </p:nvPicPr>
              <p:blipFill>
                <a:blip r:embed="rId42"/>
                <a:stretch>
                  <a:fillRect/>
                </a:stretch>
              </p:blipFill>
              <p:spPr>
                <a:xfrm>
                  <a:off x="4790834" y="26670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49970CF3-D451-4D0B-9D28-EE0F4D377A5E}"/>
                    </a:ext>
                  </a:extLst>
                </p14:cNvPr>
                <p14:cNvContentPartPr/>
                <p14:nvPr/>
              </p14:nvContentPartPr>
              <p14:xfrm>
                <a:off x="4704434" y="2724681"/>
                <a:ext cx="110880" cy="15120"/>
              </p14:xfrm>
            </p:contentPart>
          </mc:Choice>
          <mc:Fallback xmlns="">
            <p:pic>
              <p:nvPicPr>
                <p:cNvPr id="36" name="Ink 35">
                  <a:extLst>
                    <a:ext uri="{FF2B5EF4-FFF2-40B4-BE49-F238E27FC236}">
                      <a16:creationId xmlns:a16="http://schemas.microsoft.com/office/drawing/2014/main" id="{49970CF3-D451-4D0B-9D28-EE0F4D377A5E}"/>
                    </a:ext>
                  </a:extLst>
                </p:cNvPr>
                <p:cNvPicPr/>
                <p:nvPr/>
              </p:nvPicPr>
              <p:blipFill>
                <a:blip r:embed="rId44"/>
                <a:stretch>
                  <a:fillRect/>
                </a:stretch>
              </p:blipFill>
              <p:spPr>
                <a:xfrm>
                  <a:off x="4686434" y="2707041"/>
                  <a:ext cx="146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Ink 36">
                  <a:extLst>
                    <a:ext uri="{FF2B5EF4-FFF2-40B4-BE49-F238E27FC236}">
                      <a16:creationId xmlns:a16="http://schemas.microsoft.com/office/drawing/2014/main" id="{6FA9C521-73BE-4F34-988A-80B6636D48FB}"/>
                    </a:ext>
                  </a:extLst>
                </p14:cNvPr>
                <p14:cNvContentPartPr/>
                <p14:nvPr/>
              </p14:nvContentPartPr>
              <p14:xfrm>
                <a:off x="4704794" y="2523081"/>
                <a:ext cx="360" cy="360"/>
              </p14:xfrm>
            </p:contentPart>
          </mc:Choice>
          <mc:Fallback xmlns="">
            <p:pic>
              <p:nvPicPr>
                <p:cNvPr id="37" name="Ink 36">
                  <a:extLst>
                    <a:ext uri="{FF2B5EF4-FFF2-40B4-BE49-F238E27FC236}">
                      <a16:creationId xmlns:a16="http://schemas.microsoft.com/office/drawing/2014/main" id="{6FA9C521-73BE-4F34-988A-80B6636D48FB}"/>
                    </a:ext>
                  </a:extLst>
                </p:cNvPr>
                <p:cNvPicPr/>
                <p:nvPr/>
              </p:nvPicPr>
              <p:blipFill>
                <a:blip r:embed="rId42"/>
                <a:stretch>
                  <a:fillRect/>
                </a:stretch>
              </p:blipFill>
              <p:spPr>
                <a:xfrm>
                  <a:off x="4686794" y="25050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9F410871-D424-4638-A737-E558BC17568F}"/>
                    </a:ext>
                  </a:extLst>
                </p14:cNvPr>
                <p14:cNvContentPartPr/>
                <p14:nvPr/>
              </p14:nvContentPartPr>
              <p14:xfrm>
                <a:off x="4669154" y="2438481"/>
                <a:ext cx="79920" cy="261000"/>
              </p14:xfrm>
            </p:contentPart>
          </mc:Choice>
          <mc:Fallback xmlns="">
            <p:pic>
              <p:nvPicPr>
                <p:cNvPr id="38" name="Ink 37">
                  <a:extLst>
                    <a:ext uri="{FF2B5EF4-FFF2-40B4-BE49-F238E27FC236}">
                      <a16:creationId xmlns:a16="http://schemas.microsoft.com/office/drawing/2014/main" id="{9F410871-D424-4638-A737-E558BC17568F}"/>
                    </a:ext>
                  </a:extLst>
                </p:cNvPr>
                <p:cNvPicPr/>
                <p:nvPr/>
              </p:nvPicPr>
              <p:blipFill>
                <a:blip r:embed="rId47"/>
                <a:stretch>
                  <a:fillRect/>
                </a:stretch>
              </p:blipFill>
              <p:spPr>
                <a:xfrm>
                  <a:off x="4651154" y="2420481"/>
                  <a:ext cx="1155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0DB1B4EE-CDA4-45A4-A012-22A4E2320E82}"/>
                    </a:ext>
                  </a:extLst>
                </p14:cNvPr>
                <p14:cNvContentPartPr/>
                <p14:nvPr/>
              </p14:nvContentPartPr>
              <p14:xfrm>
                <a:off x="4656194" y="2511921"/>
                <a:ext cx="141480" cy="225000"/>
              </p14:xfrm>
            </p:contentPart>
          </mc:Choice>
          <mc:Fallback xmlns="">
            <p:pic>
              <p:nvPicPr>
                <p:cNvPr id="39" name="Ink 38">
                  <a:extLst>
                    <a:ext uri="{FF2B5EF4-FFF2-40B4-BE49-F238E27FC236}">
                      <a16:creationId xmlns:a16="http://schemas.microsoft.com/office/drawing/2014/main" id="{0DB1B4EE-CDA4-45A4-A012-22A4E2320E82}"/>
                    </a:ext>
                  </a:extLst>
                </p:cNvPr>
                <p:cNvPicPr/>
                <p:nvPr/>
              </p:nvPicPr>
              <p:blipFill>
                <a:blip r:embed="rId49"/>
                <a:stretch>
                  <a:fillRect/>
                </a:stretch>
              </p:blipFill>
              <p:spPr>
                <a:xfrm>
                  <a:off x="4638194" y="2494281"/>
                  <a:ext cx="17712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4892CB9B-0210-4F10-A543-B7AA8CBC29A4}"/>
                  </a:ext>
                </a:extLst>
              </p14:cNvPr>
              <p14:cNvContentPartPr/>
              <p14:nvPr/>
            </p14:nvContentPartPr>
            <p14:xfrm>
              <a:off x="4710194" y="1843761"/>
              <a:ext cx="142920" cy="451440"/>
            </p14:xfrm>
          </p:contentPart>
        </mc:Choice>
        <mc:Fallback xmlns="">
          <p:pic>
            <p:nvPicPr>
              <p:cNvPr id="40" name="Ink 39">
                <a:extLst>
                  <a:ext uri="{FF2B5EF4-FFF2-40B4-BE49-F238E27FC236}">
                    <a16:creationId xmlns:a16="http://schemas.microsoft.com/office/drawing/2014/main" id="{4892CB9B-0210-4F10-A543-B7AA8CBC29A4}"/>
                  </a:ext>
                </a:extLst>
              </p:cNvPr>
              <p:cNvPicPr/>
              <p:nvPr/>
            </p:nvPicPr>
            <p:blipFill>
              <a:blip r:embed="rId51"/>
              <a:stretch>
                <a:fillRect/>
              </a:stretch>
            </p:blipFill>
            <p:spPr>
              <a:xfrm>
                <a:off x="4692554" y="1825761"/>
                <a:ext cx="1785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EED2F88F-4819-4152-93B5-77F5575EB838}"/>
                  </a:ext>
                </a:extLst>
              </p14:cNvPr>
              <p14:cNvContentPartPr/>
              <p14:nvPr/>
            </p14:nvContentPartPr>
            <p14:xfrm>
              <a:off x="2722634" y="1832961"/>
              <a:ext cx="166320" cy="973800"/>
            </p14:xfrm>
          </p:contentPart>
        </mc:Choice>
        <mc:Fallback xmlns="">
          <p:pic>
            <p:nvPicPr>
              <p:cNvPr id="41" name="Ink 40">
                <a:extLst>
                  <a:ext uri="{FF2B5EF4-FFF2-40B4-BE49-F238E27FC236}">
                    <a16:creationId xmlns:a16="http://schemas.microsoft.com/office/drawing/2014/main" id="{EED2F88F-4819-4152-93B5-77F5575EB838}"/>
                  </a:ext>
                </a:extLst>
              </p:cNvPr>
              <p:cNvPicPr/>
              <p:nvPr/>
            </p:nvPicPr>
            <p:blipFill>
              <a:blip r:embed="rId53"/>
              <a:stretch>
                <a:fillRect/>
              </a:stretch>
            </p:blipFill>
            <p:spPr>
              <a:xfrm>
                <a:off x="2704634" y="1815321"/>
                <a:ext cx="201960" cy="1009440"/>
              </a:xfrm>
              <a:prstGeom prst="rect">
                <a:avLst/>
              </a:prstGeom>
            </p:spPr>
          </p:pic>
        </mc:Fallback>
      </mc:AlternateContent>
      <p:sp>
        <p:nvSpPr>
          <p:cNvPr id="42" name="Rectangle 41">
            <a:extLst>
              <a:ext uri="{FF2B5EF4-FFF2-40B4-BE49-F238E27FC236}">
                <a16:creationId xmlns:a16="http://schemas.microsoft.com/office/drawing/2014/main" id="{EE3688E8-045F-429F-8B94-23FABA52500E}"/>
              </a:ext>
            </a:extLst>
          </p:cNvPr>
          <p:cNvSpPr/>
          <p:nvPr/>
        </p:nvSpPr>
        <p:spPr>
          <a:xfrm>
            <a:off x="2489916" y="1371195"/>
            <a:ext cx="2105359" cy="205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E0AC00F-AE8C-4A75-A38A-3D23FE06B92A}"/>
              </a:ext>
            </a:extLst>
          </p:cNvPr>
          <p:cNvSpPr txBox="1"/>
          <p:nvPr/>
        </p:nvSpPr>
        <p:spPr>
          <a:xfrm>
            <a:off x="3932496" y="5629041"/>
            <a:ext cx="5090111" cy="307777"/>
          </a:xfrm>
          <a:prstGeom prst="rect">
            <a:avLst/>
          </a:prstGeom>
          <a:noFill/>
        </p:spPr>
        <p:txBody>
          <a:bodyPr wrap="none" rtlCol="0">
            <a:spAutoFit/>
          </a:bodyPr>
          <a:lstStyle/>
          <a:p>
            <a:r>
              <a:rPr lang="en-US" sz="1400" dirty="0"/>
              <a:t>Figure modified from </a:t>
            </a:r>
            <a:r>
              <a:rPr lang="en-US" sz="1400" dirty="0">
                <a:hlinkClick r:id="rId54"/>
              </a:rPr>
              <a:t>Mailloux, R.J. (2015) Redox Biology 4:381-389</a:t>
            </a:r>
            <a:endParaRPr lang="en-US" sz="1400" dirty="0"/>
          </a:p>
        </p:txBody>
      </p:sp>
      <p:sp>
        <p:nvSpPr>
          <p:cNvPr id="44" name="Title 1">
            <a:extLst>
              <a:ext uri="{FF2B5EF4-FFF2-40B4-BE49-F238E27FC236}">
                <a16:creationId xmlns:a16="http://schemas.microsoft.com/office/drawing/2014/main" id="{1187DA9C-2093-417F-B5BD-B8C565BF91E4}"/>
              </a:ext>
            </a:extLst>
          </p:cNvPr>
          <p:cNvSpPr txBox="1">
            <a:spLocks/>
          </p:cNvSpPr>
          <p:nvPr/>
        </p:nvSpPr>
        <p:spPr>
          <a:xfrm>
            <a:off x="1644651" y="216563"/>
            <a:ext cx="7210332" cy="7794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Complex I: End Result for 1NADH</a:t>
            </a:r>
          </a:p>
        </p:txBody>
      </p:sp>
      <p:sp>
        <p:nvSpPr>
          <p:cNvPr id="45" name="Content Placeholder 2">
            <a:extLst>
              <a:ext uri="{FF2B5EF4-FFF2-40B4-BE49-F238E27FC236}">
                <a16:creationId xmlns:a16="http://schemas.microsoft.com/office/drawing/2014/main" id="{DDB2054B-B8A6-4309-8CCE-78F3B5E0D743}"/>
              </a:ext>
            </a:extLst>
          </p:cNvPr>
          <p:cNvSpPr>
            <a:spLocks noGrp="1"/>
          </p:cNvSpPr>
          <p:nvPr>
            <p:ph idx="1"/>
          </p:nvPr>
        </p:nvSpPr>
        <p:spPr>
          <a:xfrm>
            <a:off x="319596" y="1278384"/>
            <a:ext cx="3968824" cy="4511353"/>
          </a:xfrm>
        </p:spPr>
        <p:txBody>
          <a:bodyPr/>
          <a:lstStyle/>
          <a:p>
            <a:r>
              <a:rPr lang="en-US" dirty="0"/>
              <a:t>4 protons (H+) pumped into the intermembrane space</a:t>
            </a:r>
          </a:p>
          <a:p>
            <a:r>
              <a:rPr lang="en-US" dirty="0"/>
              <a:t>2 electrons and 2 protons transferred from NADH/H+ to Coenzyme Q (= 1 QH</a:t>
            </a:r>
            <a:r>
              <a:rPr lang="en-US" baseline="-25000" dirty="0"/>
              <a:t>2</a:t>
            </a:r>
            <a:r>
              <a:rPr lang="en-US" dirty="0"/>
              <a:t>)</a:t>
            </a:r>
          </a:p>
          <a:p>
            <a:r>
              <a:rPr lang="en-US" dirty="0"/>
              <a:t>1 NADH recycled to NAD+ for use in </a:t>
            </a:r>
            <a:r>
              <a:rPr lang="en-US" dirty="0" err="1"/>
              <a:t>Kreb</a:t>
            </a:r>
            <a:r>
              <a:rPr lang="en-US" dirty="0"/>
              <a:t> cycle</a:t>
            </a:r>
          </a:p>
        </p:txBody>
      </p:sp>
    </p:spTree>
    <p:extLst>
      <p:ext uri="{BB962C8B-B14F-4D97-AF65-F5344CB8AC3E}">
        <p14:creationId xmlns:p14="http://schemas.microsoft.com/office/powerpoint/2010/main" val="257015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D634-995F-46E3-B5EF-C1739FAC592E}"/>
              </a:ext>
            </a:extLst>
          </p:cNvPr>
          <p:cNvSpPr>
            <a:spLocks noGrp="1"/>
          </p:cNvSpPr>
          <p:nvPr>
            <p:ph type="title"/>
          </p:nvPr>
        </p:nvSpPr>
        <p:spPr>
          <a:xfrm>
            <a:off x="1536511" y="167619"/>
            <a:ext cx="7607489" cy="779462"/>
          </a:xfrm>
        </p:spPr>
        <p:txBody>
          <a:bodyPr>
            <a:normAutofit/>
          </a:bodyPr>
          <a:lstStyle/>
          <a:p>
            <a:r>
              <a:rPr lang="en-US" sz="3200" b="1" dirty="0"/>
              <a:t>Summary of the Electron Transport Chain</a:t>
            </a:r>
          </a:p>
        </p:txBody>
      </p:sp>
      <p:pic>
        <p:nvPicPr>
          <p:cNvPr id="6" name="Content Placeholder 4" descr="A picture containing text, map&#10;&#10;Description automatically generated">
            <a:extLst>
              <a:ext uri="{FF2B5EF4-FFF2-40B4-BE49-F238E27FC236}">
                <a16:creationId xmlns:a16="http://schemas.microsoft.com/office/drawing/2014/main" id="{78F1AA5E-56FE-4E43-AAB2-D6B629CDA7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7216"/>
          <a:stretch/>
        </p:blipFill>
        <p:spPr>
          <a:xfrm>
            <a:off x="354586" y="1570752"/>
            <a:ext cx="8368555" cy="3394787"/>
          </a:xfrm>
        </p:spPr>
      </p:pic>
      <p:sp>
        <p:nvSpPr>
          <p:cNvPr id="7" name="Rectangle 6">
            <a:extLst>
              <a:ext uri="{FF2B5EF4-FFF2-40B4-BE49-F238E27FC236}">
                <a16:creationId xmlns:a16="http://schemas.microsoft.com/office/drawing/2014/main" id="{50AE0AD0-396F-40EF-AF55-C3D414B553C5}"/>
              </a:ext>
            </a:extLst>
          </p:cNvPr>
          <p:cNvSpPr/>
          <p:nvPr/>
        </p:nvSpPr>
        <p:spPr>
          <a:xfrm>
            <a:off x="2731624" y="4178344"/>
            <a:ext cx="2349661" cy="109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C60AE2-FD8A-419F-AD32-351196F9EA16}"/>
              </a:ext>
            </a:extLst>
          </p:cNvPr>
          <p:cNvSpPr txBox="1"/>
          <p:nvPr/>
        </p:nvSpPr>
        <p:spPr>
          <a:xfrm>
            <a:off x="983848" y="4917916"/>
            <a:ext cx="1700658" cy="369332"/>
          </a:xfrm>
          <a:prstGeom prst="rect">
            <a:avLst/>
          </a:prstGeom>
          <a:noFill/>
        </p:spPr>
        <p:txBody>
          <a:bodyPr wrap="none" rtlCol="0">
            <a:spAutoFit/>
          </a:bodyPr>
          <a:lstStyle/>
          <a:p>
            <a:r>
              <a:rPr lang="en-US" dirty="0"/>
              <a:t>From </a:t>
            </a:r>
            <a:r>
              <a:rPr lang="en-US" dirty="0" err="1"/>
              <a:t>Kreb</a:t>
            </a:r>
            <a:r>
              <a:rPr lang="en-US" dirty="0"/>
              <a:t> Cycle</a:t>
            </a:r>
          </a:p>
        </p:txBody>
      </p:sp>
      <p:sp>
        <p:nvSpPr>
          <p:cNvPr id="9" name="TextBox 8">
            <a:extLst>
              <a:ext uri="{FF2B5EF4-FFF2-40B4-BE49-F238E27FC236}">
                <a16:creationId xmlns:a16="http://schemas.microsoft.com/office/drawing/2014/main" id="{B96038A0-B35A-47CB-AC09-07DDE345DC48}"/>
              </a:ext>
            </a:extLst>
          </p:cNvPr>
          <p:cNvSpPr txBox="1"/>
          <p:nvPr/>
        </p:nvSpPr>
        <p:spPr>
          <a:xfrm>
            <a:off x="1292508"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0" name="TextBox 9">
            <a:extLst>
              <a:ext uri="{FF2B5EF4-FFF2-40B4-BE49-F238E27FC236}">
                <a16:creationId xmlns:a16="http://schemas.microsoft.com/office/drawing/2014/main" id="{AF1B9503-ACD8-4D39-BDAC-FC6FA4D1A4C1}"/>
              </a:ext>
            </a:extLst>
          </p:cNvPr>
          <p:cNvSpPr txBox="1"/>
          <p:nvPr/>
        </p:nvSpPr>
        <p:spPr>
          <a:xfrm>
            <a:off x="3906455"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1" name="TextBox 10">
            <a:extLst>
              <a:ext uri="{FF2B5EF4-FFF2-40B4-BE49-F238E27FC236}">
                <a16:creationId xmlns:a16="http://schemas.microsoft.com/office/drawing/2014/main" id="{18B677DF-7E07-4212-85BD-4A36D33D58AD}"/>
              </a:ext>
            </a:extLst>
          </p:cNvPr>
          <p:cNvSpPr txBox="1"/>
          <p:nvPr/>
        </p:nvSpPr>
        <p:spPr>
          <a:xfrm>
            <a:off x="6520402" y="1455161"/>
            <a:ext cx="692818" cy="369332"/>
          </a:xfrm>
          <a:prstGeom prst="rect">
            <a:avLst/>
          </a:prstGeom>
          <a:solidFill>
            <a:schemeClr val="bg1"/>
          </a:solidFill>
        </p:spPr>
        <p:txBody>
          <a:bodyPr wrap="none" rtlCol="0">
            <a:spAutoFit/>
          </a:bodyPr>
          <a:lstStyle/>
          <a:p>
            <a:r>
              <a:rPr lang="en-US" dirty="0"/>
              <a:t>10 H</a:t>
            </a:r>
            <a:r>
              <a:rPr lang="en-US" baseline="30000" dirty="0"/>
              <a:t>+</a:t>
            </a:r>
          </a:p>
        </p:txBody>
      </p:sp>
      <p:sp>
        <p:nvSpPr>
          <p:cNvPr id="12" name="TextBox 11">
            <a:extLst>
              <a:ext uri="{FF2B5EF4-FFF2-40B4-BE49-F238E27FC236}">
                <a16:creationId xmlns:a16="http://schemas.microsoft.com/office/drawing/2014/main" id="{C912901F-9DD7-4973-AA78-B4FF66C40740}"/>
              </a:ext>
            </a:extLst>
          </p:cNvPr>
          <p:cNvSpPr txBox="1"/>
          <p:nvPr/>
        </p:nvSpPr>
        <p:spPr>
          <a:xfrm>
            <a:off x="5920452" y="4178344"/>
            <a:ext cx="775507" cy="646331"/>
          </a:xfrm>
          <a:prstGeom prst="rect">
            <a:avLst/>
          </a:prstGeom>
          <a:solidFill>
            <a:schemeClr val="bg1"/>
          </a:solidFill>
        </p:spPr>
        <p:txBody>
          <a:bodyPr wrap="square" rtlCol="0">
            <a:spAutoFit/>
          </a:bodyPr>
          <a:lstStyle/>
          <a:p>
            <a:pPr algn="ctr"/>
            <a:r>
              <a:rPr lang="en-US" dirty="0"/>
              <a:t>3 ADP</a:t>
            </a:r>
          </a:p>
          <a:p>
            <a:pPr algn="ctr"/>
            <a:r>
              <a:rPr lang="en-US" dirty="0"/>
              <a:t>+Pi</a:t>
            </a:r>
          </a:p>
        </p:txBody>
      </p:sp>
      <p:sp>
        <p:nvSpPr>
          <p:cNvPr id="13" name="TextBox 12">
            <a:extLst>
              <a:ext uri="{FF2B5EF4-FFF2-40B4-BE49-F238E27FC236}">
                <a16:creationId xmlns:a16="http://schemas.microsoft.com/office/drawing/2014/main" id="{4C497E1D-7B2C-46F7-83B3-337D0CF8AE2C}"/>
              </a:ext>
            </a:extLst>
          </p:cNvPr>
          <p:cNvSpPr txBox="1"/>
          <p:nvPr/>
        </p:nvSpPr>
        <p:spPr>
          <a:xfrm>
            <a:off x="6856584" y="4264760"/>
            <a:ext cx="713272" cy="369332"/>
          </a:xfrm>
          <a:prstGeom prst="rect">
            <a:avLst/>
          </a:prstGeom>
          <a:solidFill>
            <a:schemeClr val="bg1"/>
          </a:solidFill>
        </p:spPr>
        <p:txBody>
          <a:bodyPr wrap="none" rtlCol="0">
            <a:spAutoFit/>
          </a:bodyPr>
          <a:lstStyle/>
          <a:p>
            <a:r>
              <a:rPr lang="en-US" b="1" dirty="0">
                <a:solidFill>
                  <a:srgbClr val="C00000"/>
                </a:solidFill>
              </a:rPr>
              <a:t>3 ATP</a:t>
            </a:r>
          </a:p>
        </p:txBody>
      </p:sp>
      <p:sp>
        <p:nvSpPr>
          <p:cNvPr id="14" name="TextBox 13">
            <a:extLst>
              <a:ext uri="{FF2B5EF4-FFF2-40B4-BE49-F238E27FC236}">
                <a16:creationId xmlns:a16="http://schemas.microsoft.com/office/drawing/2014/main" id="{58E7E611-E012-4C07-A49E-2C5920599044}"/>
              </a:ext>
            </a:extLst>
          </p:cNvPr>
          <p:cNvSpPr txBox="1"/>
          <p:nvPr/>
        </p:nvSpPr>
        <p:spPr>
          <a:xfrm>
            <a:off x="5434265" y="1412721"/>
            <a:ext cx="575799" cy="369332"/>
          </a:xfrm>
          <a:prstGeom prst="rect">
            <a:avLst/>
          </a:prstGeom>
          <a:solidFill>
            <a:schemeClr val="bg1"/>
          </a:solidFill>
        </p:spPr>
        <p:txBody>
          <a:bodyPr wrap="none" rtlCol="0">
            <a:spAutoFit/>
          </a:bodyPr>
          <a:lstStyle/>
          <a:p>
            <a:r>
              <a:rPr lang="en-US" dirty="0"/>
              <a:t>2 H</a:t>
            </a:r>
            <a:r>
              <a:rPr lang="en-US" baseline="30000" dirty="0"/>
              <a:t>+</a:t>
            </a:r>
          </a:p>
        </p:txBody>
      </p:sp>
    </p:spTree>
    <p:extLst>
      <p:ext uri="{BB962C8B-B14F-4D97-AF65-F5344CB8AC3E}">
        <p14:creationId xmlns:p14="http://schemas.microsoft.com/office/powerpoint/2010/main" val="138796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247B-CA0E-43D5-8617-6020DA84632C}"/>
              </a:ext>
            </a:extLst>
          </p:cNvPr>
          <p:cNvSpPr>
            <a:spLocks noGrp="1"/>
          </p:cNvSpPr>
          <p:nvPr>
            <p:ph type="title"/>
          </p:nvPr>
        </p:nvSpPr>
        <p:spPr/>
        <p:txBody>
          <a:bodyPr>
            <a:normAutofit fontScale="90000"/>
          </a:bodyPr>
          <a:lstStyle/>
          <a:p>
            <a:r>
              <a:rPr lang="en-US" dirty="0"/>
              <a:t>Proton Load for NADH and FADH</a:t>
            </a:r>
            <a:r>
              <a:rPr lang="en-US" baseline="-25000" dirty="0"/>
              <a:t>2</a:t>
            </a:r>
          </a:p>
        </p:txBody>
      </p:sp>
      <p:sp>
        <p:nvSpPr>
          <p:cNvPr id="3" name="Content Placeholder 2">
            <a:extLst>
              <a:ext uri="{FF2B5EF4-FFF2-40B4-BE49-F238E27FC236}">
                <a16:creationId xmlns:a16="http://schemas.microsoft.com/office/drawing/2014/main" id="{E3FF54AB-4EFD-4727-8FEE-A7AE371C77B9}"/>
              </a:ext>
            </a:extLst>
          </p:cNvPr>
          <p:cNvSpPr>
            <a:spLocks noGrp="1"/>
          </p:cNvSpPr>
          <p:nvPr>
            <p:ph idx="1"/>
          </p:nvPr>
        </p:nvSpPr>
        <p:spPr>
          <a:xfrm>
            <a:off x="319596" y="1278385"/>
            <a:ext cx="8460420" cy="950466"/>
          </a:xfrm>
        </p:spPr>
        <p:txBody>
          <a:bodyPr/>
          <a:lstStyle/>
          <a:p>
            <a:r>
              <a:rPr lang="en-US" dirty="0"/>
              <a:t>Electrons from 1 NADH = 10 protons (H+) pumped </a:t>
            </a:r>
          </a:p>
          <a:p>
            <a:pPr lvl="1"/>
            <a:r>
              <a:rPr lang="en-US" dirty="0"/>
              <a:t>10 protons = 3 ATP (inside the matrix of mitochondria)</a:t>
            </a:r>
          </a:p>
        </p:txBody>
      </p:sp>
      <p:sp>
        <p:nvSpPr>
          <p:cNvPr id="4" name="Content Placeholder 2">
            <a:extLst>
              <a:ext uri="{FF2B5EF4-FFF2-40B4-BE49-F238E27FC236}">
                <a16:creationId xmlns:a16="http://schemas.microsoft.com/office/drawing/2014/main" id="{099C392C-75EE-48A5-B13C-189B2362FE75}"/>
              </a:ext>
            </a:extLst>
          </p:cNvPr>
          <p:cNvSpPr txBox="1">
            <a:spLocks/>
          </p:cNvSpPr>
          <p:nvPr/>
        </p:nvSpPr>
        <p:spPr>
          <a:xfrm>
            <a:off x="319596" y="2741425"/>
            <a:ext cx="8460420" cy="950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Electrons from 1 FADH</a:t>
            </a:r>
            <a:r>
              <a:rPr lang="en-US" baseline="-25000" dirty="0"/>
              <a:t>2</a:t>
            </a:r>
            <a:r>
              <a:rPr lang="en-US" dirty="0"/>
              <a:t> = 6 protons (H+) pumped </a:t>
            </a:r>
          </a:p>
          <a:p>
            <a:pPr lvl="1"/>
            <a:r>
              <a:rPr lang="en-US" dirty="0"/>
              <a:t>6 protons = ~1.8 ATP (inside the matrix of mitochondria)</a:t>
            </a:r>
          </a:p>
        </p:txBody>
      </p:sp>
    </p:spTree>
    <p:extLst>
      <p:ext uri="{BB962C8B-B14F-4D97-AF65-F5344CB8AC3E}">
        <p14:creationId xmlns:p14="http://schemas.microsoft.com/office/powerpoint/2010/main" val="270577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map&#10;&#10;Description automatically generated">
            <a:extLst>
              <a:ext uri="{FF2B5EF4-FFF2-40B4-BE49-F238E27FC236}">
                <a16:creationId xmlns:a16="http://schemas.microsoft.com/office/drawing/2014/main" id="{EE39D265-A1B0-4D48-B07B-A74770AD2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9150" y="60257"/>
            <a:ext cx="5943250" cy="5635156"/>
          </a:xfrm>
        </p:spPr>
      </p:pic>
      <p:sp>
        <p:nvSpPr>
          <p:cNvPr id="6" name="TextBox 5">
            <a:extLst>
              <a:ext uri="{FF2B5EF4-FFF2-40B4-BE49-F238E27FC236}">
                <a16:creationId xmlns:a16="http://schemas.microsoft.com/office/drawing/2014/main" id="{A38C8CAA-14B9-4658-A61F-AD6135844F06}"/>
              </a:ext>
            </a:extLst>
          </p:cNvPr>
          <p:cNvSpPr txBox="1"/>
          <p:nvPr/>
        </p:nvSpPr>
        <p:spPr>
          <a:xfrm>
            <a:off x="129028" y="5695413"/>
            <a:ext cx="8885944" cy="307777"/>
          </a:xfrm>
          <a:prstGeom prst="rect">
            <a:avLst/>
          </a:prstGeom>
          <a:noFill/>
        </p:spPr>
        <p:txBody>
          <a:bodyPr wrap="square" rtlCol="0">
            <a:spAutoFit/>
          </a:bodyPr>
          <a:lstStyle/>
          <a:p>
            <a:r>
              <a:rPr lang="en-US" sz="1400" dirty="0"/>
              <a:t>Figure from : </a:t>
            </a:r>
            <a:r>
              <a:rPr lang="en-US" sz="1400" dirty="0" err="1">
                <a:hlinkClick r:id="rId4"/>
              </a:rPr>
              <a:t>Osellame</a:t>
            </a:r>
            <a:r>
              <a:rPr lang="en-US" sz="1400" dirty="0">
                <a:hlinkClick r:id="rId4"/>
              </a:rPr>
              <a:t>, L, et al (2012) Best </a:t>
            </a:r>
            <a:r>
              <a:rPr lang="en-US" sz="1400" dirty="0" err="1">
                <a:hlinkClick r:id="rId4"/>
              </a:rPr>
              <a:t>Pract</a:t>
            </a:r>
            <a:r>
              <a:rPr lang="en-US" sz="1400" dirty="0">
                <a:hlinkClick r:id="rId4"/>
              </a:rPr>
              <a:t>. &amp; Research Clin </a:t>
            </a:r>
            <a:r>
              <a:rPr lang="en-US" sz="1400" dirty="0" err="1">
                <a:hlinkClick r:id="rId4"/>
              </a:rPr>
              <a:t>Endocrin</a:t>
            </a:r>
            <a:r>
              <a:rPr lang="en-US" sz="1400" dirty="0">
                <a:hlinkClick r:id="rId4"/>
              </a:rPr>
              <a:t>. &amp; </a:t>
            </a:r>
            <a:r>
              <a:rPr lang="en-US" sz="1400" dirty="0" err="1">
                <a:hlinkClick r:id="rId4"/>
              </a:rPr>
              <a:t>Metab</a:t>
            </a:r>
            <a:r>
              <a:rPr lang="en-US" sz="1400" dirty="0">
                <a:hlinkClick r:id="rId4"/>
              </a:rPr>
              <a:t>. 26:711-723</a:t>
            </a:r>
            <a:endParaRPr lang="en-US" sz="1400" i="1" dirty="0"/>
          </a:p>
        </p:txBody>
      </p:sp>
    </p:spTree>
    <p:extLst>
      <p:ext uri="{BB962C8B-B14F-4D97-AF65-F5344CB8AC3E}">
        <p14:creationId xmlns:p14="http://schemas.microsoft.com/office/powerpoint/2010/main" val="405172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F621-D7A2-484B-A71A-B93DF8D57EDC}"/>
              </a:ext>
            </a:extLst>
          </p:cNvPr>
          <p:cNvSpPr>
            <a:spLocks noGrp="1"/>
          </p:cNvSpPr>
          <p:nvPr>
            <p:ph type="title"/>
          </p:nvPr>
        </p:nvSpPr>
        <p:spPr>
          <a:xfrm>
            <a:off x="1513362" y="143669"/>
            <a:ext cx="8840192" cy="779462"/>
          </a:xfrm>
        </p:spPr>
        <p:txBody>
          <a:bodyPr>
            <a:normAutofit/>
          </a:bodyPr>
          <a:lstStyle/>
          <a:p>
            <a:r>
              <a:rPr lang="en-US" sz="3600" b="1" dirty="0"/>
              <a:t>Measuring Electron Reduction Potential</a:t>
            </a:r>
          </a:p>
        </p:txBody>
      </p:sp>
      <p:sp>
        <p:nvSpPr>
          <p:cNvPr id="4" name="Text Box 2">
            <a:extLst>
              <a:ext uri="{FF2B5EF4-FFF2-40B4-BE49-F238E27FC236}">
                <a16:creationId xmlns:a16="http://schemas.microsoft.com/office/drawing/2014/main" id="{B4694703-E8F7-4BDD-BC1C-77A8754413F3}"/>
              </a:ext>
            </a:extLst>
          </p:cNvPr>
          <p:cNvSpPr txBox="1">
            <a:spLocks noChangeArrowheads="1"/>
          </p:cNvSpPr>
          <p:nvPr/>
        </p:nvSpPr>
        <p:spPr bwMode="auto">
          <a:xfrm>
            <a:off x="518930" y="3381741"/>
            <a:ext cx="2895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zh-CN" sz="2400" b="1">
                <a:latin typeface="Times New Roman" panose="02020603050405020304" pitchFamily="18" charset="0"/>
                <a:ea typeface="SimSun" panose="02010600030101010101" pitchFamily="2" charset="-122"/>
              </a:rPr>
              <a:t>Number of electrons transferred in the redox reaction</a:t>
            </a:r>
          </a:p>
        </p:txBody>
      </p:sp>
      <p:sp>
        <p:nvSpPr>
          <p:cNvPr id="5" name="Text Box 3">
            <a:extLst>
              <a:ext uri="{FF2B5EF4-FFF2-40B4-BE49-F238E27FC236}">
                <a16:creationId xmlns:a16="http://schemas.microsoft.com/office/drawing/2014/main" id="{69498CD0-BD11-4CE6-AC04-E0DFEEAF22F6}"/>
              </a:ext>
            </a:extLst>
          </p:cNvPr>
          <p:cNvSpPr txBox="1">
            <a:spLocks noChangeArrowheads="1"/>
          </p:cNvSpPr>
          <p:nvPr/>
        </p:nvSpPr>
        <p:spPr bwMode="auto">
          <a:xfrm>
            <a:off x="3262130" y="3838941"/>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zh-CN" sz="2400" b="1">
                <a:latin typeface="Times New Roman" panose="02020603050405020304" pitchFamily="18" charset="0"/>
                <a:ea typeface="SimSun" panose="02010600030101010101" pitchFamily="2" charset="-122"/>
              </a:rPr>
              <a:t>Faraday’s constant (96485 J/volt/mole)</a:t>
            </a:r>
          </a:p>
        </p:txBody>
      </p:sp>
      <p:sp>
        <p:nvSpPr>
          <p:cNvPr id="6" name="Text Box 5">
            <a:extLst>
              <a:ext uri="{FF2B5EF4-FFF2-40B4-BE49-F238E27FC236}">
                <a16:creationId xmlns:a16="http://schemas.microsoft.com/office/drawing/2014/main" id="{AA83A67B-13BE-4BC0-B8E2-9ACE68906DA3}"/>
              </a:ext>
            </a:extLst>
          </p:cNvPr>
          <p:cNvSpPr txBox="1">
            <a:spLocks noChangeArrowheads="1"/>
          </p:cNvSpPr>
          <p:nvPr/>
        </p:nvSpPr>
        <p:spPr bwMode="auto">
          <a:xfrm>
            <a:off x="304800" y="1524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zh-CN" b="1" dirty="0">
                <a:solidFill>
                  <a:srgbClr val="CC3300"/>
                </a:solidFill>
                <a:latin typeface="Times New Roman" panose="02020603050405020304" pitchFamily="18" charset="0"/>
                <a:ea typeface="SimSun" panose="02010600030101010101" pitchFamily="2" charset="-122"/>
              </a:rPr>
              <a:t>The relative tendency to accept e</a:t>
            </a:r>
            <a:r>
              <a:rPr lang="en-US" altLang="zh-CN" b="1" baseline="30000" dirty="0">
                <a:solidFill>
                  <a:srgbClr val="CC3300"/>
                </a:solidFill>
                <a:latin typeface="Times New Roman" panose="02020603050405020304" pitchFamily="18" charset="0"/>
                <a:ea typeface="SimSun" panose="02010600030101010101" pitchFamily="2" charset="-122"/>
              </a:rPr>
              <a:t>-</a:t>
            </a:r>
            <a:r>
              <a:rPr lang="en-US" altLang="zh-CN" b="1" dirty="0">
                <a:solidFill>
                  <a:srgbClr val="CC3300"/>
                </a:solidFill>
                <a:latin typeface="Times New Roman" panose="02020603050405020304" pitchFamily="18" charset="0"/>
                <a:ea typeface="SimSun" panose="02010600030101010101" pitchFamily="2" charset="-122"/>
              </a:rPr>
              <a:t>s and become reduced. </a:t>
            </a:r>
          </a:p>
        </p:txBody>
      </p:sp>
      <p:sp>
        <p:nvSpPr>
          <p:cNvPr id="7" name="Line 8">
            <a:extLst>
              <a:ext uri="{FF2B5EF4-FFF2-40B4-BE49-F238E27FC236}">
                <a16:creationId xmlns:a16="http://schemas.microsoft.com/office/drawing/2014/main" id="{67B1BF25-85ED-4A8E-A374-2C633AE7D709}"/>
              </a:ext>
            </a:extLst>
          </p:cNvPr>
          <p:cNvSpPr>
            <a:spLocks noChangeShapeType="1"/>
          </p:cNvSpPr>
          <p:nvPr/>
        </p:nvSpPr>
        <p:spPr bwMode="auto">
          <a:xfrm flipH="1" flipV="1">
            <a:off x="5319530" y="2772141"/>
            <a:ext cx="137160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Line 9">
            <a:extLst>
              <a:ext uri="{FF2B5EF4-FFF2-40B4-BE49-F238E27FC236}">
                <a16:creationId xmlns:a16="http://schemas.microsoft.com/office/drawing/2014/main" id="{99FC6E8D-BED7-478A-9089-8A9E791A152B}"/>
              </a:ext>
            </a:extLst>
          </p:cNvPr>
          <p:cNvSpPr>
            <a:spLocks noChangeShapeType="1"/>
          </p:cNvSpPr>
          <p:nvPr/>
        </p:nvSpPr>
        <p:spPr bwMode="auto">
          <a:xfrm flipV="1">
            <a:off x="4481330" y="2695941"/>
            <a:ext cx="0" cy="990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Line 10">
            <a:extLst>
              <a:ext uri="{FF2B5EF4-FFF2-40B4-BE49-F238E27FC236}">
                <a16:creationId xmlns:a16="http://schemas.microsoft.com/office/drawing/2014/main" id="{02B607B4-5787-406E-9612-D658A00871C5}"/>
              </a:ext>
            </a:extLst>
          </p:cNvPr>
          <p:cNvSpPr>
            <a:spLocks noChangeShapeType="1"/>
          </p:cNvSpPr>
          <p:nvPr/>
        </p:nvSpPr>
        <p:spPr bwMode="auto">
          <a:xfrm flipV="1">
            <a:off x="2042930" y="2695941"/>
            <a:ext cx="213360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11">
            <a:extLst>
              <a:ext uri="{FF2B5EF4-FFF2-40B4-BE49-F238E27FC236}">
                <a16:creationId xmlns:a16="http://schemas.microsoft.com/office/drawing/2014/main" id="{0760966D-AAC2-45A2-8D05-AB9F8D9835E2}"/>
              </a:ext>
            </a:extLst>
          </p:cNvPr>
          <p:cNvSpPr txBox="1">
            <a:spLocks noChangeArrowheads="1"/>
          </p:cNvSpPr>
          <p:nvPr/>
        </p:nvSpPr>
        <p:spPr bwMode="auto">
          <a:xfrm>
            <a:off x="1443084" y="990600"/>
            <a:ext cx="69342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kumimoji="1" lang="en-US" altLang="zh-CN" i="1" dirty="0">
                <a:latin typeface="Arial" panose="020B0604020202020204" pitchFamily="34" charset="0"/>
                <a:ea typeface="SimSun" panose="02010600030101010101" pitchFamily="2" charset="-122"/>
              </a:rPr>
              <a:t>E</a:t>
            </a:r>
            <a:r>
              <a:rPr kumimoji="1" lang="en-US" altLang="zh-CN" i="1" baseline="-25000" dirty="0">
                <a:latin typeface="Arial" panose="020B0604020202020204" pitchFamily="34" charset="0"/>
                <a:ea typeface="SimSun" panose="02010600030101010101" pitchFamily="2" charset="-122"/>
              </a:rPr>
              <a:t>0</a:t>
            </a:r>
            <a:r>
              <a:rPr kumimoji="1" lang="en-US" altLang="zh-CN" i="1" dirty="0">
                <a:latin typeface="Arial" panose="020B0604020202020204" pitchFamily="34" charset="0"/>
                <a:ea typeface="SimSun" panose="02010600030101010101" pitchFamily="2" charset="-122"/>
              </a:rPr>
              <a:t>’=standard reduction potential.</a:t>
            </a:r>
            <a:endParaRPr kumimoji="1" lang="en-US" altLang="zh-CN" i="1" dirty="0">
              <a:latin typeface="Times New Roman" panose="02020603050405020304" pitchFamily="18" charset="0"/>
              <a:ea typeface="SimSun" panose="02010600030101010101" pitchFamily="2" charset="-122"/>
            </a:endParaRPr>
          </a:p>
          <a:p>
            <a:pPr eaLnBrk="1" hangingPunct="1">
              <a:spcBef>
                <a:spcPct val="50000"/>
              </a:spcBef>
              <a:buFontTx/>
              <a:buNone/>
            </a:pPr>
            <a:endParaRPr kumimoji="1" lang="en-US" altLang="zh-CN" sz="2400" dirty="0">
              <a:latin typeface="Tahoma" panose="020B0604030504040204" pitchFamily="34" charset="0"/>
              <a:ea typeface="SimSun" panose="02010600030101010101" pitchFamily="2" charset="-122"/>
            </a:endParaRPr>
          </a:p>
        </p:txBody>
      </p:sp>
      <p:sp>
        <p:nvSpPr>
          <p:cNvPr id="11" name="Text Box 12">
            <a:extLst>
              <a:ext uri="{FF2B5EF4-FFF2-40B4-BE49-F238E27FC236}">
                <a16:creationId xmlns:a16="http://schemas.microsoft.com/office/drawing/2014/main" id="{E254D998-3D03-4C74-9BD5-A052CCFC69B9}"/>
              </a:ext>
            </a:extLst>
          </p:cNvPr>
          <p:cNvSpPr txBox="1">
            <a:spLocks noChangeArrowheads="1"/>
          </p:cNvSpPr>
          <p:nvPr/>
        </p:nvSpPr>
        <p:spPr bwMode="auto">
          <a:xfrm>
            <a:off x="171450" y="4782282"/>
            <a:ext cx="8801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spcBef>
                <a:spcPct val="50000"/>
              </a:spcBef>
              <a:buFontTx/>
              <a:buNone/>
            </a:pPr>
            <a:r>
              <a:rPr lang="en-US" altLang="zh-CN" sz="2800" dirty="0">
                <a:latin typeface="Times New Roman" panose="02020603050405020304" pitchFamily="18" charset="0"/>
                <a:ea typeface="SimSun" panose="02010600030101010101" pitchFamily="2" charset="-122"/>
              </a:rPr>
              <a:t>If </a:t>
            </a:r>
            <a:r>
              <a:rPr kumimoji="1" lang="en-US" altLang="zh-CN" sz="2400" dirty="0">
                <a:solidFill>
                  <a:schemeClr val="tx2"/>
                </a:solidFill>
                <a:latin typeface="Symbol" panose="05050102010706020507" pitchFamily="18" charset="2"/>
                <a:ea typeface="SimSun" panose="02010600030101010101" pitchFamily="2" charset="-122"/>
              </a:rPr>
              <a:t></a:t>
            </a:r>
            <a:r>
              <a:rPr lang="en-US" altLang="zh-CN" sz="2800" dirty="0">
                <a:latin typeface="Times New Roman" panose="02020603050405020304" pitchFamily="18" charset="0"/>
                <a:ea typeface="SimSun" panose="02010600030101010101" pitchFamily="2" charset="-122"/>
              </a:rPr>
              <a:t> </a:t>
            </a:r>
            <a:r>
              <a:rPr lang="en-US" altLang="zh-CN" sz="2800" b="1" dirty="0" err="1">
                <a:latin typeface="Times New Roman" panose="02020603050405020304" pitchFamily="18" charset="0"/>
                <a:ea typeface="SimSun" panose="02010600030101010101" pitchFamily="2" charset="-122"/>
              </a:rPr>
              <a:t>E</a:t>
            </a:r>
            <a:r>
              <a:rPr kumimoji="1" lang="en-US" altLang="zh-CN" sz="2400" b="1" baseline="-25000" dirty="0" err="1">
                <a:latin typeface="Times New Roman" panose="02020603050405020304" pitchFamily="18" charset="0"/>
                <a:ea typeface="SimSun" panose="02010600030101010101" pitchFamily="2" charset="-122"/>
              </a:rPr>
              <a:t>o</a:t>
            </a:r>
            <a:r>
              <a:rPr lang="en-US" altLang="zh-CN" sz="2800" b="1" dirty="0">
                <a:latin typeface="Times New Roman" panose="02020603050405020304" pitchFamily="18" charset="0"/>
                <a:ea typeface="SimSun" panose="02010600030101010101" pitchFamily="2" charset="-122"/>
              </a:rPr>
              <a:t>'</a:t>
            </a:r>
            <a:r>
              <a:rPr lang="en-US" altLang="zh-CN" sz="2800" dirty="0">
                <a:latin typeface="Times New Roman" panose="02020603050405020304" pitchFamily="18" charset="0"/>
                <a:ea typeface="SimSun" panose="02010600030101010101" pitchFamily="2" charset="-122"/>
              </a:rPr>
              <a:t> is positive, an electron transfer reaction is </a:t>
            </a:r>
            <a:r>
              <a:rPr lang="en-US" altLang="zh-CN" sz="2800" b="1" dirty="0">
                <a:solidFill>
                  <a:srgbClr val="000099"/>
                </a:solidFill>
                <a:latin typeface="Times New Roman" panose="02020603050405020304" pitchFamily="18" charset="0"/>
                <a:ea typeface="SimSun" panose="02010600030101010101" pitchFamily="2" charset="-122"/>
              </a:rPr>
              <a:t>spontaneous (</a:t>
            </a:r>
            <a:r>
              <a:rPr kumimoji="1" lang="en-US" altLang="zh-CN" sz="2800" dirty="0">
                <a:solidFill>
                  <a:schemeClr val="tx2"/>
                </a:solidFill>
                <a:latin typeface="Symbol" panose="05050102010706020507" pitchFamily="18" charset="2"/>
                <a:ea typeface="SimSun" panose="02010600030101010101" pitchFamily="2" charset="-122"/>
              </a:rPr>
              <a:t></a:t>
            </a:r>
            <a:r>
              <a:rPr kumimoji="1" lang="en-US" altLang="zh-CN" sz="2800" dirty="0">
                <a:solidFill>
                  <a:schemeClr val="tx2"/>
                </a:solidFill>
                <a:latin typeface="Arial" panose="020B0604020202020204" pitchFamily="34" charset="0"/>
                <a:ea typeface="SimSun" panose="02010600030101010101" pitchFamily="2" charset="-122"/>
              </a:rPr>
              <a:t>G</a:t>
            </a:r>
            <a:r>
              <a:rPr kumimoji="1" lang="en-US" altLang="zh-CN" sz="2800" baseline="30000" dirty="0">
                <a:solidFill>
                  <a:schemeClr val="tx2"/>
                </a:solidFill>
                <a:latin typeface="Arial" panose="020B0604020202020204" pitchFamily="34" charset="0"/>
                <a:ea typeface="SimSun" panose="02010600030101010101" pitchFamily="2" charset="-122"/>
              </a:rPr>
              <a:t>o</a:t>
            </a:r>
            <a:r>
              <a:rPr kumimoji="1" lang="en-US" altLang="zh-CN" sz="2800" dirty="0">
                <a:solidFill>
                  <a:schemeClr val="tx2"/>
                </a:solidFill>
                <a:latin typeface="Arial" panose="020B0604020202020204" pitchFamily="34" charset="0"/>
                <a:ea typeface="SimSun" panose="02010600030101010101" pitchFamily="2" charset="-122"/>
              </a:rPr>
              <a:t>' &lt;0)</a:t>
            </a:r>
          </a:p>
        </p:txBody>
      </p:sp>
      <p:sp>
        <p:nvSpPr>
          <p:cNvPr id="12" name="Rectangle 4">
            <a:extLst>
              <a:ext uri="{FF2B5EF4-FFF2-40B4-BE49-F238E27FC236}">
                <a16:creationId xmlns:a16="http://schemas.microsoft.com/office/drawing/2014/main" id="{15306C0A-4A87-42FF-9B79-EA2B55AB6FD7}"/>
              </a:ext>
            </a:extLst>
          </p:cNvPr>
          <p:cNvSpPr>
            <a:spLocks noChangeArrowheads="1"/>
          </p:cNvSpPr>
          <p:nvPr/>
        </p:nvSpPr>
        <p:spPr bwMode="auto">
          <a:xfrm>
            <a:off x="2489990" y="1444911"/>
            <a:ext cx="3657598" cy="20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buSzPct val="85000"/>
              <a:buFontTx/>
              <a:buNone/>
            </a:pPr>
            <a:endParaRPr kumimoji="1" lang="en-US" altLang="zh-CN" sz="3600" dirty="0">
              <a:latin typeface="Arial" panose="020B0604020202020204" pitchFamily="34" charset="0"/>
              <a:ea typeface="SimSun" panose="02010600030101010101" pitchFamily="2" charset="-122"/>
            </a:endParaRPr>
          </a:p>
          <a:p>
            <a:pPr eaLnBrk="1" hangingPunct="1">
              <a:buSzPct val="85000"/>
              <a:buFontTx/>
              <a:buNone/>
            </a:pPr>
            <a:r>
              <a:rPr kumimoji="1" lang="en-US" altLang="zh-CN" sz="3600" dirty="0">
                <a:latin typeface="Symbol" panose="05050102010706020507" pitchFamily="18" charset="2"/>
                <a:ea typeface="SimSun" panose="02010600030101010101" pitchFamily="2" charset="-122"/>
              </a:rPr>
              <a:t></a:t>
            </a:r>
            <a:r>
              <a:rPr kumimoji="1" lang="en-US" altLang="zh-CN" sz="3600" dirty="0">
                <a:latin typeface="Arial" panose="020B0604020202020204" pitchFamily="34" charset="0"/>
                <a:ea typeface="SimSun" panose="02010600030101010101" pitchFamily="2" charset="-122"/>
              </a:rPr>
              <a:t>G</a:t>
            </a:r>
            <a:r>
              <a:rPr kumimoji="1" lang="en-US" altLang="zh-CN" sz="3600" baseline="30000" dirty="0">
                <a:latin typeface="Arial" panose="020B0604020202020204" pitchFamily="34" charset="0"/>
                <a:ea typeface="SimSun" panose="02010600030101010101" pitchFamily="2" charset="-122"/>
              </a:rPr>
              <a:t>o</a:t>
            </a:r>
            <a:r>
              <a:rPr kumimoji="1" lang="en-US" altLang="zh-CN" sz="3600" dirty="0">
                <a:latin typeface="Arial" panose="020B0604020202020204" pitchFamily="34" charset="0"/>
                <a:ea typeface="SimSun" panose="02010600030101010101" pitchFamily="2" charset="-122"/>
              </a:rPr>
              <a:t>' = -</a:t>
            </a:r>
            <a:r>
              <a:rPr kumimoji="1" lang="en-US" altLang="zh-CN" sz="3600" dirty="0" err="1">
                <a:latin typeface="Arial" panose="020B0604020202020204" pitchFamily="34" charset="0"/>
                <a:ea typeface="SimSun" panose="02010600030101010101" pitchFamily="2" charset="-122"/>
              </a:rPr>
              <a:t>n</a:t>
            </a:r>
            <a:r>
              <a:rPr kumimoji="1" lang="en-US" altLang="zh-CN" sz="3600" dirty="0" err="1">
                <a:latin typeface="CAC Champagne" charset="0"/>
                <a:ea typeface="SimSun" panose="02010600030101010101" pitchFamily="2" charset="-122"/>
              </a:rPr>
              <a:t>F</a:t>
            </a:r>
            <a:r>
              <a:rPr kumimoji="1" lang="en-US" altLang="zh-CN" sz="3600" dirty="0">
                <a:latin typeface="Arial" panose="020B0604020202020204" pitchFamily="34" charset="0"/>
                <a:ea typeface="SimSun" panose="02010600030101010101" pitchFamily="2" charset="-122"/>
              </a:rPr>
              <a:t> </a:t>
            </a:r>
            <a:r>
              <a:rPr kumimoji="1" lang="en-US" altLang="zh-CN" sz="3600" dirty="0">
                <a:latin typeface="Symbol" panose="05050102010706020507" pitchFamily="18" charset="2"/>
                <a:ea typeface="SimSun" panose="02010600030101010101" pitchFamily="2" charset="-122"/>
              </a:rPr>
              <a:t></a:t>
            </a:r>
            <a:r>
              <a:rPr kumimoji="1" lang="en-US" altLang="zh-CN" sz="3600" dirty="0" err="1">
                <a:latin typeface="CAC Champagne" charset="0"/>
                <a:ea typeface="SimSun" panose="02010600030101010101" pitchFamily="2" charset="-122"/>
              </a:rPr>
              <a:t>E</a:t>
            </a:r>
            <a:r>
              <a:rPr kumimoji="1" lang="en-US" altLang="zh-CN" sz="3600" baseline="-25000" dirty="0" err="1">
                <a:latin typeface="Arial" panose="020B0604020202020204" pitchFamily="34" charset="0"/>
                <a:ea typeface="SimSun" panose="02010600030101010101" pitchFamily="2" charset="-122"/>
              </a:rPr>
              <a:t>o</a:t>
            </a:r>
            <a:r>
              <a:rPr kumimoji="1" lang="en-US" altLang="zh-CN" sz="3600" dirty="0">
                <a:latin typeface="Arial" panose="020B0604020202020204" pitchFamily="34" charset="0"/>
                <a:ea typeface="SimSun" panose="02010600030101010101" pitchFamily="2" charset="-122"/>
              </a:rPr>
              <a:t>'</a:t>
            </a:r>
            <a:r>
              <a:rPr kumimoji="1" lang="en-US" altLang="zh-CN" sz="2800" dirty="0">
                <a:latin typeface="Arial" panose="020B0604020202020204" pitchFamily="34" charset="0"/>
                <a:ea typeface="SimSun" panose="02010600030101010101" pitchFamily="2" charset="-122"/>
              </a:rPr>
              <a:t> </a:t>
            </a:r>
          </a:p>
          <a:p>
            <a:pPr eaLnBrk="1" hangingPunct="1">
              <a:buSzPct val="85000"/>
              <a:buFontTx/>
              <a:buNone/>
            </a:pPr>
            <a:endParaRPr kumimoji="1" lang="en-US" altLang="zh-CN" sz="2800" dirty="0">
              <a:latin typeface="Arial" panose="020B0604020202020204" pitchFamily="34" charset="0"/>
              <a:ea typeface="SimSun" panose="02010600030101010101" pitchFamily="2" charset="-122"/>
            </a:endParaRPr>
          </a:p>
          <a:p>
            <a:pPr eaLnBrk="1" hangingPunct="1">
              <a:buSzPct val="85000"/>
              <a:buFontTx/>
              <a:buNone/>
            </a:pPr>
            <a:endParaRPr kumimoji="1" lang="en-US" altLang="zh-CN" sz="2800" dirty="0">
              <a:latin typeface="Arial" panose="020B0604020202020204" pitchFamily="34" charset="0"/>
              <a:ea typeface="SimSun" panose="02010600030101010101" pitchFamily="2" charset="-122"/>
            </a:endParaRPr>
          </a:p>
        </p:txBody>
      </p:sp>
      <p:sp>
        <p:nvSpPr>
          <p:cNvPr id="13" name="Text Box 7">
            <a:extLst>
              <a:ext uri="{FF2B5EF4-FFF2-40B4-BE49-F238E27FC236}">
                <a16:creationId xmlns:a16="http://schemas.microsoft.com/office/drawing/2014/main" id="{417B1D4B-B195-4039-8ED3-00A8EF99F4A5}"/>
              </a:ext>
            </a:extLst>
          </p:cNvPr>
          <p:cNvSpPr txBox="1">
            <a:spLocks noChangeArrowheads="1"/>
          </p:cNvSpPr>
          <p:nvPr/>
        </p:nvSpPr>
        <p:spPr bwMode="auto">
          <a:xfrm>
            <a:off x="5319530" y="3457941"/>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kumimoji="1" lang="en-US" altLang="zh-CN" sz="2400" b="1" dirty="0" err="1">
                <a:latin typeface="Times New Roman" panose="02020603050405020304" pitchFamily="18" charset="0"/>
                <a:ea typeface="SimSun" panose="02010600030101010101" pitchFamily="2" charset="-122"/>
              </a:rPr>
              <a:t>E</a:t>
            </a:r>
            <a:r>
              <a:rPr kumimoji="1" lang="en-US" altLang="zh-CN" sz="2400" b="1" baseline="-25000" dirty="0" err="1">
                <a:latin typeface="Times New Roman" panose="02020603050405020304" pitchFamily="18" charset="0"/>
                <a:ea typeface="SimSun" panose="02010600030101010101" pitchFamily="2" charset="-122"/>
              </a:rPr>
              <a:t>o</a:t>
            </a:r>
            <a:r>
              <a:rPr kumimoji="1" lang="en-US" altLang="zh-CN" sz="2400" b="1" dirty="0">
                <a:latin typeface="Times New Roman" panose="02020603050405020304" pitchFamily="18" charset="0"/>
                <a:ea typeface="SimSun" panose="02010600030101010101" pitchFamily="2" charset="-122"/>
              </a:rPr>
              <a:t>'(acceptor) - </a:t>
            </a:r>
            <a:r>
              <a:rPr kumimoji="1" lang="en-US" altLang="zh-CN" sz="2400" b="1" dirty="0" err="1">
                <a:latin typeface="Times New Roman" panose="02020603050405020304" pitchFamily="18" charset="0"/>
                <a:ea typeface="SimSun" panose="02010600030101010101" pitchFamily="2" charset="-122"/>
              </a:rPr>
              <a:t>E</a:t>
            </a:r>
            <a:r>
              <a:rPr kumimoji="1" lang="en-US" altLang="zh-CN" sz="2400" b="1" baseline="-25000" dirty="0" err="1">
                <a:latin typeface="Times New Roman" panose="02020603050405020304" pitchFamily="18" charset="0"/>
                <a:ea typeface="SimSun" panose="02010600030101010101" pitchFamily="2" charset="-122"/>
              </a:rPr>
              <a:t>o</a:t>
            </a:r>
            <a:r>
              <a:rPr kumimoji="1" lang="en-US" altLang="zh-CN" sz="2400" b="1" dirty="0">
                <a:latin typeface="Times New Roman" panose="02020603050405020304" pitchFamily="18" charset="0"/>
                <a:ea typeface="SimSun" panose="02010600030101010101" pitchFamily="2" charset="-122"/>
              </a:rPr>
              <a:t>'(donor)</a:t>
            </a:r>
          </a:p>
        </p:txBody>
      </p:sp>
    </p:spTree>
    <p:extLst>
      <p:ext uri="{BB962C8B-B14F-4D97-AF65-F5344CB8AC3E}">
        <p14:creationId xmlns:p14="http://schemas.microsoft.com/office/powerpoint/2010/main" val="40297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10" grpId="0" autoUpdateAnimBg="0"/>
      <p:bldP spid="11" grpId="0" autoUpdateAnimBg="0"/>
      <p:bldP spid="12" grpId="0" autoUpdateAnimBg="0"/>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9252-6ECA-44D7-A94B-F295E51F1D02}"/>
              </a:ext>
            </a:extLst>
          </p:cNvPr>
          <p:cNvSpPr>
            <a:spLocks noGrp="1"/>
          </p:cNvSpPr>
          <p:nvPr>
            <p:ph type="title"/>
          </p:nvPr>
        </p:nvSpPr>
        <p:spPr>
          <a:xfrm>
            <a:off x="1420765" y="100815"/>
            <a:ext cx="7659574" cy="779462"/>
          </a:xfrm>
        </p:spPr>
        <p:txBody>
          <a:bodyPr>
            <a:normAutofit fontScale="90000"/>
          </a:bodyPr>
          <a:lstStyle/>
          <a:p>
            <a:r>
              <a:rPr lang="en-US" dirty="0"/>
              <a:t>Complex I: NADH/Q Oxidoreductase</a:t>
            </a:r>
          </a:p>
        </p:txBody>
      </p:sp>
      <p:pic>
        <p:nvPicPr>
          <p:cNvPr id="4" name="Content Placeholder 3">
            <a:extLst>
              <a:ext uri="{FF2B5EF4-FFF2-40B4-BE49-F238E27FC236}">
                <a16:creationId xmlns:a16="http://schemas.microsoft.com/office/drawing/2014/main" id="{9692E5DD-9745-41FC-95EF-01B6EE06FD3A}"/>
              </a:ext>
            </a:extLst>
          </p:cNvPr>
          <p:cNvPicPr>
            <a:picLocks noGrp="1" noChangeAspect="1"/>
          </p:cNvPicPr>
          <p:nvPr>
            <p:ph idx="1"/>
          </p:nvPr>
        </p:nvPicPr>
        <p:blipFill>
          <a:blip r:embed="rId3"/>
          <a:stretch>
            <a:fillRect/>
          </a:stretch>
        </p:blipFill>
        <p:spPr>
          <a:xfrm rot="10800000">
            <a:off x="1129176" y="1318550"/>
            <a:ext cx="6885648" cy="4511675"/>
          </a:xfrm>
          <a:prstGeom prst="rect">
            <a:avLst/>
          </a:prstGeom>
        </p:spPr>
      </p:pic>
      <p:sp>
        <p:nvSpPr>
          <p:cNvPr id="5" name="TextBox 4">
            <a:extLst>
              <a:ext uri="{FF2B5EF4-FFF2-40B4-BE49-F238E27FC236}">
                <a16:creationId xmlns:a16="http://schemas.microsoft.com/office/drawing/2014/main" id="{3BF250C7-EAAC-4CBD-8EF4-EBD30071413D}"/>
              </a:ext>
            </a:extLst>
          </p:cNvPr>
          <p:cNvSpPr txBox="1"/>
          <p:nvPr/>
        </p:nvSpPr>
        <p:spPr>
          <a:xfrm>
            <a:off x="287955" y="1318550"/>
            <a:ext cx="2265620" cy="369332"/>
          </a:xfrm>
          <a:prstGeom prst="rect">
            <a:avLst/>
          </a:prstGeom>
          <a:noFill/>
        </p:spPr>
        <p:txBody>
          <a:bodyPr wrap="none" rtlCol="0">
            <a:spAutoFit/>
          </a:bodyPr>
          <a:lstStyle/>
          <a:p>
            <a:r>
              <a:rPr lang="en-US" dirty="0"/>
              <a:t>Intermembrane Space</a:t>
            </a:r>
          </a:p>
        </p:txBody>
      </p:sp>
      <p:sp>
        <p:nvSpPr>
          <p:cNvPr id="6" name="TextBox 5">
            <a:extLst>
              <a:ext uri="{FF2B5EF4-FFF2-40B4-BE49-F238E27FC236}">
                <a16:creationId xmlns:a16="http://schemas.microsoft.com/office/drawing/2014/main" id="{796EACF5-4703-4B72-899D-836FE14EDDCB}"/>
              </a:ext>
            </a:extLst>
          </p:cNvPr>
          <p:cNvSpPr txBox="1"/>
          <p:nvPr/>
        </p:nvSpPr>
        <p:spPr>
          <a:xfrm>
            <a:off x="554173" y="2697866"/>
            <a:ext cx="799706" cy="369332"/>
          </a:xfrm>
          <a:prstGeom prst="rect">
            <a:avLst/>
          </a:prstGeom>
          <a:noFill/>
        </p:spPr>
        <p:txBody>
          <a:bodyPr wrap="none" rtlCol="0">
            <a:spAutoFit/>
          </a:bodyPr>
          <a:lstStyle/>
          <a:p>
            <a:r>
              <a:rPr lang="en-US" dirty="0"/>
              <a:t>Matrix</a:t>
            </a:r>
          </a:p>
        </p:txBody>
      </p:sp>
      <p:sp>
        <p:nvSpPr>
          <p:cNvPr id="7" name="TextBox 6">
            <a:extLst>
              <a:ext uri="{FF2B5EF4-FFF2-40B4-BE49-F238E27FC236}">
                <a16:creationId xmlns:a16="http://schemas.microsoft.com/office/drawing/2014/main" id="{8D435F80-1CEF-4B75-89C7-A21F9838984E}"/>
              </a:ext>
            </a:extLst>
          </p:cNvPr>
          <p:cNvSpPr txBox="1"/>
          <p:nvPr/>
        </p:nvSpPr>
        <p:spPr>
          <a:xfrm>
            <a:off x="90223" y="5676337"/>
            <a:ext cx="6395244"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Tree>
    <p:extLst>
      <p:ext uri="{BB962C8B-B14F-4D97-AF65-F5344CB8AC3E}">
        <p14:creationId xmlns:p14="http://schemas.microsoft.com/office/powerpoint/2010/main" val="223743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E967-A66B-478D-A0A8-04CE90F614D8}"/>
              </a:ext>
            </a:extLst>
          </p:cNvPr>
          <p:cNvSpPr>
            <a:spLocks noGrp="1"/>
          </p:cNvSpPr>
          <p:nvPr>
            <p:ph type="title"/>
          </p:nvPr>
        </p:nvSpPr>
        <p:spPr/>
        <p:txBody>
          <a:bodyPr/>
          <a:lstStyle/>
          <a:p>
            <a:r>
              <a:rPr lang="en-US" dirty="0"/>
              <a:t>Coenzyme Q (Ubiquinone)</a:t>
            </a:r>
          </a:p>
        </p:txBody>
      </p:sp>
      <p:sp>
        <p:nvSpPr>
          <p:cNvPr id="7" name="Content Placeholder 6">
            <a:extLst>
              <a:ext uri="{FF2B5EF4-FFF2-40B4-BE49-F238E27FC236}">
                <a16:creationId xmlns:a16="http://schemas.microsoft.com/office/drawing/2014/main" id="{02B1C22D-4504-4060-B55E-C5F6E95D2705}"/>
              </a:ext>
            </a:extLst>
          </p:cNvPr>
          <p:cNvSpPr>
            <a:spLocks noGrp="1"/>
          </p:cNvSpPr>
          <p:nvPr>
            <p:ph idx="1"/>
          </p:nvPr>
        </p:nvSpPr>
        <p:spPr>
          <a:xfrm>
            <a:off x="319596" y="1278384"/>
            <a:ext cx="8460420" cy="509905"/>
          </a:xfrm>
        </p:spPr>
        <p:txBody>
          <a:bodyPr/>
          <a:lstStyle/>
          <a:p>
            <a:r>
              <a:rPr lang="en-US" dirty="0"/>
              <a:t>Coenzyme Q exists in a reduced and oxidized form</a:t>
            </a:r>
          </a:p>
        </p:txBody>
      </p:sp>
      <p:pic>
        <p:nvPicPr>
          <p:cNvPr id="9" name="Picture 8">
            <a:extLst>
              <a:ext uri="{FF2B5EF4-FFF2-40B4-BE49-F238E27FC236}">
                <a16:creationId xmlns:a16="http://schemas.microsoft.com/office/drawing/2014/main" id="{2FCF837C-EFDE-4768-8A0F-F27FDED5F894}"/>
              </a:ext>
            </a:extLst>
          </p:cNvPr>
          <p:cNvPicPr>
            <a:picLocks noChangeAspect="1"/>
          </p:cNvPicPr>
          <p:nvPr/>
        </p:nvPicPr>
        <p:blipFill>
          <a:blip r:embed="rId3"/>
          <a:stretch>
            <a:fillRect/>
          </a:stretch>
        </p:blipFill>
        <p:spPr>
          <a:xfrm>
            <a:off x="451550" y="1904036"/>
            <a:ext cx="8063800" cy="2071867"/>
          </a:xfrm>
          <a:prstGeom prst="rect">
            <a:avLst/>
          </a:prstGeom>
        </p:spPr>
      </p:pic>
      <p:sp>
        <p:nvSpPr>
          <p:cNvPr id="10" name="Rectangle 9">
            <a:extLst>
              <a:ext uri="{FF2B5EF4-FFF2-40B4-BE49-F238E27FC236}">
                <a16:creationId xmlns:a16="http://schemas.microsoft.com/office/drawing/2014/main" id="{D22727E7-A61C-444F-83DE-04EE1376A8BF}"/>
              </a:ext>
            </a:extLst>
          </p:cNvPr>
          <p:cNvSpPr/>
          <p:nvPr/>
        </p:nvSpPr>
        <p:spPr>
          <a:xfrm>
            <a:off x="376177" y="1788289"/>
            <a:ext cx="549798" cy="509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9BE2B-38CB-45A5-BAAC-4A0393B29D02}"/>
              </a:ext>
            </a:extLst>
          </p:cNvPr>
          <p:cNvSpPr/>
          <p:nvPr/>
        </p:nvSpPr>
        <p:spPr>
          <a:xfrm>
            <a:off x="4910184" y="1809909"/>
            <a:ext cx="549798" cy="509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a:extLst>
              <a:ext uri="{FF2B5EF4-FFF2-40B4-BE49-F238E27FC236}">
                <a16:creationId xmlns:a16="http://schemas.microsoft.com/office/drawing/2014/main" id="{C4E01881-B63F-4036-BB12-54CC4F80C4D2}"/>
              </a:ext>
            </a:extLst>
          </p:cNvPr>
          <p:cNvSpPr txBox="1">
            <a:spLocks/>
          </p:cNvSpPr>
          <p:nvPr/>
        </p:nvSpPr>
        <p:spPr>
          <a:xfrm>
            <a:off x="558806" y="4536658"/>
            <a:ext cx="8460420" cy="50990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hydrophobic chain (n) is usually 6 – 10 units in length</a:t>
            </a:r>
          </a:p>
        </p:txBody>
      </p:sp>
      <p:cxnSp>
        <p:nvCxnSpPr>
          <p:cNvPr id="14" name="Straight Arrow Connector 13">
            <a:extLst>
              <a:ext uri="{FF2B5EF4-FFF2-40B4-BE49-F238E27FC236}">
                <a16:creationId xmlns:a16="http://schemas.microsoft.com/office/drawing/2014/main" id="{023D4F43-4198-4470-BD7A-44203FA49978}"/>
              </a:ext>
            </a:extLst>
          </p:cNvPr>
          <p:cNvCxnSpPr>
            <a:cxnSpLocks/>
          </p:cNvCxnSpPr>
          <p:nvPr/>
        </p:nvCxnSpPr>
        <p:spPr>
          <a:xfrm>
            <a:off x="4416698" y="2957331"/>
            <a:ext cx="635277"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73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E8CB-199B-4349-98D5-009268C2F861}"/>
              </a:ext>
            </a:extLst>
          </p:cNvPr>
          <p:cNvSpPr>
            <a:spLocks noGrp="1"/>
          </p:cNvSpPr>
          <p:nvPr>
            <p:ph type="title"/>
          </p:nvPr>
        </p:nvSpPr>
        <p:spPr>
          <a:xfrm>
            <a:off x="1622994" y="217529"/>
            <a:ext cx="6184130" cy="779462"/>
          </a:xfrm>
        </p:spPr>
        <p:txBody>
          <a:bodyPr>
            <a:normAutofit/>
          </a:bodyPr>
          <a:lstStyle/>
          <a:p>
            <a:r>
              <a:rPr lang="en-US" dirty="0"/>
              <a:t>Coenzyme Q (Ubiquinone)</a:t>
            </a:r>
          </a:p>
        </p:txBody>
      </p:sp>
      <p:sp>
        <p:nvSpPr>
          <p:cNvPr id="10" name="Content Placeholder 9">
            <a:extLst>
              <a:ext uri="{FF2B5EF4-FFF2-40B4-BE49-F238E27FC236}">
                <a16:creationId xmlns:a16="http://schemas.microsoft.com/office/drawing/2014/main" id="{1A44B904-7F5D-47E8-931E-0CCC101CAB7E}"/>
              </a:ext>
            </a:extLst>
          </p:cNvPr>
          <p:cNvSpPr>
            <a:spLocks noGrp="1"/>
          </p:cNvSpPr>
          <p:nvPr>
            <p:ph idx="1"/>
          </p:nvPr>
        </p:nvSpPr>
        <p:spPr>
          <a:xfrm>
            <a:off x="319596" y="1278384"/>
            <a:ext cx="8460420" cy="544629"/>
          </a:xfrm>
        </p:spPr>
        <p:txBody>
          <a:bodyPr/>
          <a:lstStyle/>
          <a:p>
            <a:r>
              <a:rPr lang="en-US" dirty="0"/>
              <a:t>Can have 9 Redox States</a:t>
            </a:r>
          </a:p>
        </p:txBody>
      </p:sp>
      <p:pic>
        <p:nvPicPr>
          <p:cNvPr id="12" name="Picture 11">
            <a:extLst>
              <a:ext uri="{FF2B5EF4-FFF2-40B4-BE49-F238E27FC236}">
                <a16:creationId xmlns:a16="http://schemas.microsoft.com/office/drawing/2014/main" id="{A1DCF2BF-10CA-498F-95E8-443F436B27B2}"/>
              </a:ext>
            </a:extLst>
          </p:cNvPr>
          <p:cNvPicPr>
            <a:picLocks noChangeAspect="1"/>
          </p:cNvPicPr>
          <p:nvPr/>
        </p:nvPicPr>
        <p:blipFill rotWithShape="1">
          <a:blip r:embed="rId3"/>
          <a:srcRect t="7005" b="45062"/>
          <a:stretch/>
        </p:blipFill>
        <p:spPr>
          <a:xfrm>
            <a:off x="319596" y="1993520"/>
            <a:ext cx="8460420" cy="3041468"/>
          </a:xfrm>
          <a:prstGeom prst="rect">
            <a:avLst/>
          </a:prstGeom>
        </p:spPr>
      </p:pic>
      <p:sp>
        <p:nvSpPr>
          <p:cNvPr id="13" name="TextBox 12">
            <a:extLst>
              <a:ext uri="{FF2B5EF4-FFF2-40B4-BE49-F238E27FC236}">
                <a16:creationId xmlns:a16="http://schemas.microsoft.com/office/drawing/2014/main" id="{7ACA53DC-F3A6-45B2-A5F5-2198D0F0AD8E}"/>
              </a:ext>
            </a:extLst>
          </p:cNvPr>
          <p:cNvSpPr txBox="1"/>
          <p:nvPr/>
        </p:nvSpPr>
        <p:spPr>
          <a:xfrm>
            <a:off x="0" y="5683170"/>
            <a:ext cx="4218078" cy="307777"/>
          </a:xfrm>
          <a:prstGeom prst="rect">
            <a:avLst/>
          </a:prstGeom>
          <a:noFill/>
        </p:spPr>
        <p:txBody>
          <a:bodyPr wrap="none" rtlCol="0">
            <a:spAutoFit/>
          </a:bodyPr>
          <a:lstStyle/>
          <a:p>
            <a:r>
              <a:rPr lang="en-US" sz="1400" dirty="0"/>
              <a:t>Figure from </a:t>
            </a:r>
            <a:r>
              <a:rPr lang="en-US" sz="1400" dirty="0" err="1">
                <a:hlinkClick r:id="rId4"/>
              </a:rPr>
              <a:t>Madeo</a:t>
            </a:r>
            <a:r>
              <a:rPr lang="en-US" sz="1400" dirty="0">
                <a:hlinkClick r:id="rId4"/>
              </a:rPr>
              <a:t>, J., et al. (2013) Springer Plus 2: 139</a:t>
            </a:r>
            <a:endParaRPr lang="en-US" sz="1400" dirty="0"/>
          </a:p>
        </p:txBody>
      </p:sp>
    </p:spTree>
    <p:extLst>
      <p:ext uri="{BB962C8B-B14F-4D97-AF65-F5344CB8AC3E}">
        <p14:creationId xmlns:p14="http://schemas.microsoft.com/office/powerpoint/2010/main" val="227566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CBC5CEA-5D73-4E89-BFC4-D12179771A60}"/>
              </a:ext>
            </a:extLst>
          </p:cNvPr>
          <p:cNvSpPr/>
          <p:nvPr/>
        </p:nvSpPr>
        <p:spPr>
          <a:xfrm>
            <a:off x="2835797" y="1781273"/>
            <a:ext cx="2131099" cy="1070794"/>
          </a:xfrm>
          <a:prstGeom prst="rect">
            <a:avLst/>
          </a:prstGeom>
          <a:solidFill>
            <a:schemeClr val="bg1">
              <a:lumMod val="9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1D634-995F-46E3-B5EF-C1739FAC592E}"/>
              </a:ext>
            </a:extLst>
          </p:cNvPr>
          <p:cNvSpPr>
            <a:spLocks noGrp="1"/>
          </p:cNvSpPr>
          <p:nvPr>
            <p:ph type="title"/>
          </p:nvPr>
        </p:nvSpPr>
        <p:spPr>
          <a:xfrm>
            <a:off x="1665782" y="186979"/>
            <a:ext cx="7210332" cy="779462"/>
          </a:xfrm>
        </p:spPr>
        <p:txBody>
          <a:bodyPr/>
          <a:lstStyle/>
          <a:p>
            <a:r>
              <a:rPr lang="en-US" dirty="0"/>
              <a:t>NADH/Q Oxidoreductase</a:t>
            </a:r>
          </a:p>
        </p:txBody>
      </p:sp>
      <p:sp>
        <p:nvSpPr>
          <p:cNvPr id="3" name="TextBox 2">
            <a:extLst>
              <a:ext uri="{FF2B5EF4-FFF2-40B4-BE49-F238E27FC236}">
                <a16:creationId xmlns:a16="http://schemas.microsoft.com/office/drawing/2014/main" id="{F3D854CF-FC2D-4B0D-BF9C-0FC487819D76}"/>
              </a:ext>
            </a:extLst>
          </p:cNvPr>
          <p:cNvSpPr txBox="1"/>
          <p:nvPr/>
        </p:nvSpPr>
        <p:spPr>
          <a:xfrm>
            <a:off x="0" y="5683170"/>
            <a:ext cx="5090111" cy="307777"/>
          </a:xfrm>
          <a:prstGeom prst="rect">
            <a:avLst/>
          </a:prstGeom>
          <a:noFill/>
        </p:spPr>
        <p:txBody>
          <a:bodyPr wrap="none" rtlCol="0">
            <a:spAutoFit/>
          </a:bodyPr>
          <a:lstStyle/>
          <a:p>
            <a:r>
              <a:rPr lang="en-US" sz="1400" dirty="0"/>
              <a:t>Figure modified from </a:t>
            </a:r>
            <a:r>
              <a:rPr lang="en-US" sz="1400" dirty="0">
                <a:hlinkClick r:id="rId3"/>
              </a:rPr>
              <a:t>Mailloux, R.J. (2015) Redox Biology 4:381-389</a:t>
            </a:r>
            <a:endParaRPr lang="en-US" sz="1400" dirty="0"/>
          </a:p>
        </p:txBody>
      </p:sp>
      <p:grpSp>
        <p:nvGrpSpPr>
          <p:cNvPr id="39" name="Group 38">
            <a:extLst>
              <a:ext uri="{FF2B5EF4-FFF2-40B4-BE49-F238E27FC236}">
                <a16:creationId xmlns:a16="http://schemas.microsoft.com/office/drawing/2014/main" id="{08166CB3-3A60-4166-96C9-EB6536499319}"/>
              </a:ext>
            </a:extLst>
          </p:cNvPr>
          <p:cNvGrpSpPr/>
          <p:nvPr/>
        </p:nvGrpSpPr>
        <p:grpSpPr>
          <a:xfrm>
            <a:off x="4766752" y="1001811"/>
            <a:ext cx="4109362" cy="4375230"/>
            <a:chOff x="4766752" y="1001811"/>
            <a:chExt cx="4109362" cy="4375230"/>
          </a:xfrm>
        </p:grpSpPr>
        <p:pic>
          <p:nvPicPr>
            <p:cNvPr id="4" name="Picture 3">
              <a:extLst>
                <a:ext uri="{FF2B5EF4-FFF2-40B4-BE49-F238E27FC236}">
                  <a16:creationId xmlns:a16="http://schemas.microsoft.com/office/drawing/2014/main" id="{B52E463C-D2CF-49B4-8E4E-921D801A15BE}"/>
                </a:ext>
              </a:extLst>
            </p:cNvPr>
            <p:cNvPicPr>
              <a:picLocks noChangeAspect="1"/>
            </p:cNvPicPr>
            <p:nvPr/>
          </p:nvPicPr>
          <p:blipFill rotWithShape="1">
            <a:blip r:embed="rId4"/>
            <a:srcRect l="1990" t="15697" r="69536" b="11961"/>
            <a:stretch/>
          </p:blipFill>
          <p:spPr>
            <a:xfrm>
              <a:off x="4766752" y="1001811"/>
              <a:ext cx="3748598" cy="437523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4F21F55-D5B2-45EC-A31E-BDBFD5869FD6}"/>
                    </a:ext>
                  </a:extLst>
                </p14:cNvPr>
                <p14:cNvContentPartPr/>
                <p14:nvPr/>
              </p14:nvContentPartPr>
              <p14:xfrm>
                <a:off x="8003114" y="2887761"/>
                <a:ext cx="873000" cy="39960"/>
              </p14:xfrm>
            </p:contentPart>
          </mc:Choice>
          <mc:Fallback xmlns="">
            <p:pic>
              <p:nvPicPr>
                <p:cNvPr id="5" name="Ink 4">
                  <a:extLst>
                    <a:ext uri="{FF2B5EF4-FFF2-40B4-BE49-F238E27FC236}">
                      <a16:creationId xmlns:a16="http://schemas.microsoft.com/office/drawing/2014/main" id="{34F21F55-D5B2-45EC-A31E-BDBFD5869FD6}"/>
                    </a:ext>
                  </a:extLst>
                </p:cNvPr>
                <p:cNvPicPr/>
                <p:nvPr/>
              </p:nvPicPr>
              <p:blipFill>
                <a:blip r:embed="rId6"/>
                <a:stretch>
                  <a:fillRect/>
                </a:stretch>
              </p:blipFill>
              <p:spPr>
                <a:xfrm>
                  <a:off x="7940474" y="2824761"/>
                  <a:ext cx="998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E8E9173-66D1-4ACD-BC8F-4A584FE963A7}"/>
                    </a:ext>
                  </a:extLst>
                </p14:cNvPr>
                <p14:cNvContentPartPr/>
                <p14:nvPr/>
              </p14:nvContentPartPr>
              <p14:xfrm>
                <a:off x="8005634" y="2864001"/>
                <a:ext cx="642600" cy="1462320"/>
              </p14:xfrm>
            </p:contentPart>
          </mc:Choice>
          <mc:Fallback xmlns="">
            <p:pic>
              <p:nvPicPr>
                <p:cNvPr id="6" name="Ink 5">
                  <a:extLst>
                    <a:ext uri="{FF2B5EF4-FFF2-40B4-BE49-F238E27FC236}">
                      <a16:creationId xmlns:a16="http://schemas.microsoft.com/office/drawing/2014/main" id="{FE8E9173-66D1-4ACD-BC8F-4A584FE963A7}"/>
                    </a:ext>
                  </a:extLst>
                </p:cNvPr>
                <p:cNvPicPr/>
                <p:nvPr/>
              </p:nvPicPr>
              <p:blipFill>
                <a:blip r:embed="rId8"/>
                <a:stretch>
                  <a:fillRect/>
                </a:stretch>
              </p:blipFill>
              <p:spPr>
                <a:xfrm>
                  <a:off x="7942634" y="2801361"/>
                  <a:ext cx="768240" cy="158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F47E681-1561-4EF4-A82A-F49BBBD6DBDF}"/>
                    </a:ext>
                  </a:extLst>
                </p14:cNvPr>
                <p14:cNvContentPartPr/>
                <p14:nvPr/>
              </p14:nvContentPartPr>
              <p14:xfrm>
                <a:off x="7662194" y="1903521"/>
                <a:ext cx="24840" cy="360"/>
              </p14:xfrm>
            </p:contentPart>
          </mc:Choice>
          <mc:Fallback xmlns="">
            <p:pic>
              <p:nvPicPr>
                <p:cNvPr id="7" name="Ink 6">
                  <a:extLst>
                    <a:ext uri="{FF2B5EF4-FFF2-40B4-BE49-F238E27FC236}">
                      <a16:creationId xmlns:a16="http://schemas.microsoft.com/office/drawing/2014/main" id="{5F47E681-1561-4EF4-A82A-F49BBBD6DBDF}"/>
                    </a:ext>
                  </a:extLst>
                </p:cNvPr>
                <p:cNvPicPr/>
                <p:nvPr/>
              </p:nvPicPr>
              <p:blipFill>
                <a:blip r:embed="rId10"/>
                <a:stretch>
                  <a:fillRect/>
                </a:stretch>
              </p:blipFill>
              <p:spPr>
                <a:xfrm>
                  <a:off x="7599194" y="1840521"/>
                  <a:ext cx="150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E01D5D2-561B-40E5-BD57-59B63A1CF9C4}"/>
                    </a:ext>
                  </a:extLst>
                </p14:cNvPr>
                <p14:cNvContentPartPr/>
                <p14:nvPr/>
              </p14:nvContentPartPr>
              <p14:xfrm>
                <a:off x="7814474" y="2152641"/>
                <a:ext cx="235800" cy="268920"/>
              </p14:xfrm>
            </p:contentPart>
          </mc:Choice>
          <mc:Fallback xmlns="">
            <p:pic>
              <p:nvPicPr>
                <p:cNvPr id="8" name="Ink 7">
                  <a:extLst>
                    <a:ext uri="{FF2B5EF4-FFF2-40B4-BE49-F238E27FC236}">
                      <a16:creationId xmlns:a16="http://schemas.microsoft.com/office/drawing/2014/main" id="{AE01D5D2-561B-40E5-BD57-59B63A1CF9C4}"/>
                    </a:ext>
                  </a:extLst>
                </p:cNvPr>
                <p:cNvPicPr/>
                <p:nvPr/>
              </p:nvPicPr>
              <p:blipFill>
                <a:blip r:embed="rId12"/>
                <a:stretch>
                  <a:fillRect/>
                </a:stretch>
              </p:blipFill>
              <p:spPr>
                <a:xfrm>
                  <a:off x="7751474" y="2090001"/>
                  <a:ext cx="3614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5AE63D14-CDC5-4989-AA82-78F21873C9D5}"/>
                    </a:ext>
                  </a:extLst>
                </p14:cNvPr>
                <p14:cNvContentPartPr/>
                <p14:nvPr/>
              </p14:nvContentPartPr>
              <p14:xfrm>
                <a:off x="8466434" y="1903521"/>
                <a:ext cx="58680" cy="360"/>
              </p14:xfrm>
            </p:contentPart>
          </mc:Choice>
          <mc:Fallback xmlns="">
            <p:pic>
              <p:nvPicPr>
                <p:cNvPr id="9" name="Ink 8">
                  <a:extLst>
                    <a:ext uri="{FF2B5EF4-FFF2-40B4-BE49-F238E27FC236}">
                      <a16:creationId xmlns:a16="http://schemas.microsoft.com/office/drawing/2014/main" id="{5AE63D14-CDC5-4989-AA82-78F21873C9D5}"/>
                    </a:ext>
                  </a:extLst>
                </p:cNvPr>
                <p:cNvPicPr/>
                <p:nvPr/>
              </p:nvPicPr>
              <p:blipFill>
                <a:blip r:embed="rId14"/>
                <a:stretch>
                  <a:fillRect/>
                </a:stretch>
              </p:blipFill>
              <p:spPr>
                <a:xfrm>
                  <a:off x="8403434" y="1840521"/>
                  <a:ext cx="184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94806359-FAA5-4175-8B21-92779DB3B4A0}"/>
                    </a:ext>
                  </a:extLst>
                </p14:cNvPr>
                <p14:cNvContentPartPr/>
                <p14:nvPr/>
              </p14:nvContentPartPr>
              <p14:xfrm>
                <a:off x="8403074" y="2339841"/>
                <a:ext cx="87480" cy="9360"/>
              </p14:xfrm>
            </p:contentPart>
          </mc:Choice>
          <mc:Fallback xmlns="">
            <p:pic>
              <p:nvPicPr>
                <p:cNvPr id="10" name="Ink 9">
                  <a:extLst>
                    <a:ext uri="{FF2B5EF4-FFF2-40B4-BE49-F238E27FC236}">
                      <a16:creationId xmlns:a16="http://schemas.microsoft.com/office/drawing/2014/main" id="{94806359-FAA5-4175-8B21-92779DB3B4A0}"/>
                    </a:ext>
                  </a:extLst>
                </p:cNvPr>
                <p:cNvPicPr/>
                <p:nvPr/>
              </p:nvPicPr>
              <p:blipFill>
                <a:blip r:embed="rId16"/>
                <a:stretch>
                  <a:fillRect/>
                </a:stretch>
              </p:blipFill>
              <p:spPr>
                <a:xfrm>
                  <a:off x="8340074" y="2277201"/>
                  <a:ext cx="213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3AA3EB92-621D-4B23-AB10-CE3948126433}"/>
                    </a:ext>
                  </a:extLst>
                </p14:cNvPr>
                <p14:cNvContentPartPr/>
                <p14:nvPr/>
              </p14:nvContentPartPr>
              <p14:xfrm>
                <a:off x="7905162" y="2550833"/>
                <a:ext cx="502920" cy="177480"/>
              </p14:xfrm>
            </p:contentPart>
          </mc:Choice>
          <mc:Fallback xmlns="">
            <p:pic>
              <p:nvPicPr>
                <p:cNvPr id="15" name="Ink 14">
                  <a:extLst>
                    <a:ext uri="{FF2B5EF4-FFF2-40B4-BE49-F238E27FC236}">
                      <a16:creationId xmlns:a16="http://schemas.microsoft.com/office/drawing/2014/main" id="{3AA3EB92-621D-4B23-AB10-CE3948126433}"/>
                    </a:ext>
                  </a:extLst>
                </p:cNvPr>
                <p:cNvPicPr/>
                <p:nvPr/>
              </p:nvPicPr>
              <p:blipFill>
                <a:blip r:embed="rId18"/>
                <a:stretch>
                  <a:fillRect/>
                </a:stretch>
              </p:blipFill>
              <p:spPr>
                <a:xfrm>
                  <a:off x="7842522" y="2487833"/>
                  <a:ext cx="6285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535251C9-C383-477D-B865-261F9B7C619B}"/>
                    </a:ext>
                  </a:extLst>
                </p14:cNvPr>
                <p14:cNvContentPartPr/>
                <p14:nvPr/>
              </p14:nvContentPartPr>
              <p14:xfrm>
                <a:off x="8032274" y="2613081"/>
                <a:ext cx="360" cy="2520"/>
              </p14:xfrm>
            </p:contentPart>
          </mc:Choice>
          <mc:Fallback xmlns="">
            <p:pic>
              <p:nvPicPr>
                <p:cNvPr id="21" name="Ink 20">
                  <a:extLst>
                    <a:ext uri="{FF2B5EF4-FFF2-40B4-BE49-F238E27FC236}">
                      <a16:creationId xmlns:a16="http://schemas.microsoft.com/office/drawing/2014/main" id="{535251C9-C383-477D-B865-261F9B7C619B}"/>
                    </a:ext>
                  </a:extLst>
                </p:cNvPr>
                <p:cNvPicPr/>
                <p:nvPr/>
              </p:nvPicPr>
              <p:blipFill>
                <a:blip r:embed="rId20"/>
                <a:stretch>
                  <a:fillRect/>
                </a:stretch>
              </p:blipFill>
              <p:spPr>
                <a:xfrm>
                  <a:off x="7969274" y="2550441"/>
                  <a:ext cx="126000" cy="128160"/>
                </a:xfrm>
                <a:prstGeom prst="rect">
                  <a:avLst/>
                </a:prstGeom>
              </p:spPr>
            </p:pic>
          </mc:Fallback>
        </mc:AlternateContent>
        <p:grpSp>
          <p:nvGrpSpPr>
            <p:cNvPr id="33" name="Group 32">
              <a:extLst>
                <a:ext uri="{FF2B5EF4-FFF2-40B4-BE49-F238E27FC236}">
                  <a16:creationId xmlns:a16="http://schemas.microsoft.com/office/drawing/2014/main" id="{2C97A7EA-E1A0-4E95-8111-6CE3B5035C4D}"/>
                </a:ext>
              </a:extLst>
            </p:cNvPr>
            <p:cNvGrpSpPr/>
            <p:nvPr/>
          </p:nvGrpSpPr>
          <p:grpSpPr>
            <a:xfrm>
              <a:off x="7899737" y="2381212"/>
              <a:ext cx="672120" cy="435600"/>
              <a:chOff x="7916408" y="2412003"/>
              <a:chExt cx="672120" cy="435600"/>
            </a:xfrm>
          </p:grpSpPr>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19160712-61A5-4573-9E87-9E09D671E88F}"/>
                      </a:ext>
                    </a:extLst>
                  </p14:cNvPr>
                  <p14:cNvContentPartPr/>
                  <p14:nvPr/>
                </p14:nvContentPartPr>
                <p14:xfrm>
                  <a:off x="7968968" y="2561763"/>
                  <a:ext cx="401040" cy="118800"/>
                </p14:xfrm>
              </p:contentPart>
            </mc:Choice>
            <mc:Fallback xmlns="">
              <p:pic>
                <p:nvPicPr>
                  <p:cNvPr id="11" name="Ink 10">
                    <a:extLst>
                      <a:ext uri="{FF2B5EF4-FFF2-40B4-BE49-F238E27FC236}">
                        <a16:creationId xmlns:a16="http://schemas.microsoft.com/office/drawing/2014/main" id="{19160712-61A5-4573-9E87-9E09D671E88F}"/>
                      </a:ext>
                    </a:extLst>
                  </p:cNvPr>
                  <p:cNvPicPr/>
                  <p:nvPr/>
                </p:nvPicPr>
                <p:blipFill>
                  <a:blip r:embed="rId22"/>
                  <a:stretch>
                    <a:fillRect/>
                  </a:stretch>
                </p:blipFill>
                <p:spPr>
                  <a:xfrm>
                    <a:off x="7905968" y="2499123"/>
                    <a:ext cx="526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51E27B89-25B1-4AC3-873E-F9C9BF6C51AF}"/>
                      </a:ext>
                    </a:extLst>
                  </p14:cNvPr>
                  <p14:cNvContentPartPr/>
                  <p14:nvPr/>
                </p14:nvContentPartPr>
                <p14:xfrm>
                  <a:off x="8414648" y="2557443"/>
                  <a:ext cx="173880" cy="47520"/>
                </p14:xfrm>
              </p:contentPart>
            </mc:Choice>
            <mc:Fallback xmlns="">
              <p:pic>
                <p:nvPicPr>
                  <p:cNvPr id="12" name="Ink 11">
                    <a:extLst>
                      <a:ext uri="{FF2B5EF4-FFF2-40B4-BE49-F238E27FC236}">
                        <a16:creationId xmlns:a16="http://schemas.microsoft.com/office/drawing/2014/main" id="{51E27B89-25B1-4AC3-873E-F9C9BF6C51AF}"/>
                      </a:ext>
                    </a:extLst>
                  </p:cNvPr>
                  <p:cNvPicPr/>
                  <p:nvPr/>
                </p:nvPicPr>
                <p:blipFill>
                  <a:blip r:embed="rId24"/>
                  <a:stretch>
                    <a:fillRect/>
                  </a:stretch>
                </p:blipFill>
                <p:spPr>
                  <a:xfrm>
                    <a:off x="8351648" y="2494443"/>
                    <a:ext cx="29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5BAB708C-8D18-41E3-ABEA-62D914C41F30}"/>
                      </a:ext>
                    </a:extLst>
                  </p14:cNvPr>
                  <p14:cNvContentPartPr/>
                  <p14:nvPr/>
                </p14:nvContentPartPr>
                <p14:xfrm>
                  <a:off x="8430848" y="2613603"/>
                  <a:ext cx="111960" cy="220680"/>
                </p14:xfrm>
              </p:contentPart>
            </mc:Choice>
            <mc:Fallback xmlns="">
              <p:pic>
                <p:nvPicPr>
                  <p:cNvPr id="14" name="Ink 13">
                    <a:extLst>
                      <a:ext uri="{FF2B5EF4-FFF2-40B4-BE49-F238E27FC236}">
                        <a16:creationId xmlns:a16="http://schemas.microsoft.com/office/drawing/2014/main" id="{5BAB708C-8D18-41E3-ABEA-62D914C41F30}"/>
                      </a:ext>
                    </a:extLst>
                  </p:cNvPr>
                  <p:cNvPicPr/>
                  <p:nvPr/>
                </p:nvPicPr>
                <p:blipFill>
                  <a:blip r:embed="rId26"/>
                  <a:stretch>
                    <a:fillRect/>
                  </a:stretch>
                </p:blipFill>
                <p:spPr>
                  <a:xfrm>
                    <a:off x="8367848" y="2550603"/>
                    <a:ext cx="2376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6D630BB7-A9B5-4A81-B17D-C529464FCC2A}"/>
                      </a:ext>
                    </a:extLst>
                  </p14:cNvPr>
                  <p14:cNvContentPartPr/>
                  <p14:nvPr/>
                </p14:nvContentPartPr>
                <p14:xfrm>
                  <a:off x="7916408" y="2679843"/>
                  <a:ext cx="576000" cy="167760"/>
                </p14:xfrm>
              </p:contentPart>
            </mc:Choice>
            <mc:Fallback xmlns="">
              <p:pic>
                <p:nvPicPr>
                  <p:cNvPr id="17" name="Ink 16">
                    <a:extLst>
                      <a:ext uri="{FF2B5EF4-FFF2-40B4-BE49-F238E27FC236}">
                        <a16:creationId xmlns:a16="http://schemas.microsoft.com/office/drawing/2014/main" id="{6D630BB7-A9B5-4A81-B17D-C529464FCC2A}"/>
                      </a:ext>
                    </a:extLst>
                  </p:cNvPr>
                  <p:cNvPicPr/>
                  <p:nvPr/>
                </p:nvPicPr>
                <p:blipFill>
                  <a:blip r:embed="rId28"/>
                  <a:stretch>
                    <a:fillRect/>
                  </a:stretch>
                </p:blipFill>
                <p:spPr>
                  <a:xfrm>
                    <a:off x="7853408" y="2617203"/>
                    <a:ext cx="701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9AB286D8-E5F5-4091-8F22-07DE58F702AF}"/>
                      </a:ext>
                    </a:extLst>
                  </p14:cNvPr>
                  <p14:cNvContentPartPr/>
                  <p14:nvPr/>
                </p14:nvContentPartPr>
                <p14:xfrm>
                  <a:off x="8420048" y="2412003"/>
                  <a:ext cx="147600" cy="140760"/>
                </p14:xfrm>
              </p:contentPart>
            </mc:Choice>
            <mc:Fallback xmlns="">
              <p:pic>
                <p:nvPicPr>
                  <p:cNvPr id="18" name="Ink 17">
                    <a:extLst>
                      <a:ext uri="{FF2B5EF4-FFF2-40B4-BE49-F238E27FC236}">
                        <a16:creationId xmlns:a16="http://schemas.microsoft.com/office/drawing/2014/main" id="{9AB286D8-E5F5-4091-8F22-07DE58F702AF}"/>
                      </a:ext>
                    </a:extLst>
                  </p:cNvPr>
                  <p:cNvPicPr/>
                  <p:nvPr/>
                </p:nvPicPr>
                <p:blipFill>
                  <a:blip r:embed="rId30"/>
                  <a:stretch>
                    <a:fillRect/>
                  </a:stretch>
                </p:blipFill>
                <p:spPr>
                  <a:xfrm>
                    <a:off x="8357048" y="2349003"/>
                    <a:ext cx="273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5AA65D78-60F0-427D-B5EE-E0C56D592DC5}"/>
                      </a:ext>
                    </a:extLst>
                  </p14:cNvPr>
                  <p14:cNvContentPartPr/>
                  <p14:nvPr/>
                </p14:nvContentPartPr>
                <p14:xfrm>
                  <a:off x="8385488" y="2788923"/>
                  <a:ext cx="360" cy="8640"/>
                </p14:xfrm>
              </p:contentPart>
            </mc:Choice>
            <mc:Fallback xmlns="">
              <p:pic>
                <p:nvPicPr>
                  <p:cNvPr id="19" name="Ink 18">
                    <a:extLst>
                      <a:ext uri="{FF2B5EF4-FFF2-40B4-BE49-F238E27FC236}">
                        <a16:creationId xmlns:a16="http://schemas.microsoft.com/office/drawing/2014/main" id="{5AA65D78-60F0-427D-B5EE-E0C56D592DC5}"/>
                      </a:ext>
                    </a:extLst>
                  </p:cNvPr>
                  <p:cNvPicPr/>
                  <p:nvPr/>
                </p:nvPicPr>
                <p:blipFill>
                  <a:blip r:embed="rId32"/>
                  <a:stretch>
                    <a:fillRect/>
                  </a:stretch>
                </p:blipFill>
                <p:spPr>
                  <a:xfrm>
                    <a:off x="8322848" y="2726283"/>
                    <a:ext cx="126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D00B8B32-25A6-423C-98F4-95B086001263}"/>
                      </a:ext>
                    </a:extLst>
                  </p14:cNvPr>
                  <p14:cNvContentPartPr/>
                  <p14:nvPr/>
                </p14:nvContentPartPr>
                <p14:xfrm>
                  <a:off x="8332928" y="2742843"/>
                  <a:ext cx="360" cy="360"/>
                </p14:xfrm>
              </p:contentPart>
            </mc:Choice>
            <mc:Fallback xmlns="">
              <p:pic>
                <p:nvPicPr>
                  <p:cNvPr id="23" name="Ink 22">
                    <a:extLst>
                      <a:ext uri="{FF2B5EF4-FFF2-40B4-BE49-F238E27FC236}">
                        <a16:creationId xmlns:a16="http://schemas.microsoft.com/office/drawing/2014/main" id="{D00B8B32-25A6-423C-98F4-95B086001263}"/>
                      </a:ext>
                    </a:extLst>
                  </p:cNvPr>
                  <p:cNvPicPr/>
                  <p:nvPr/>
                </p:nvPicPr>
                <p:blipFill>
                  <a:blip r:embed="rId34"/>
                  <a:stretch>
                    <a:fillRect/>
                  </a:stretch>
                </p:blipFill>
                <p:spPr>
                  <a:xfrm>
                    <a:off x="8270288" y="268020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33235B0B-018B-46DB-81EF-BF59A267F079}"/>
                      </a:ext>
                    </a:extLst>
                  </p14:cNvPr>
                  <p14:cNvContentPartPr/>
                  <p14:nvPr/>
                </p14:nvContentPartPr>
                <p14:xfrm>
                  <a:off x="8420048" y="2598123"/>
                  <a:ext cx="360" cy="360"/>
                </p14:xfrm>
              </p:contentPart>
            </mc:Choice>
            <mc:Fallback xmlns="">
              <p:pic>
                <p:nvPicPr>
                  <p:cNvPr id="24" name="Ink 23">
                    <a:extLst>
                      <a:ext uri="{FF2B5EF4-FFF2-40B4-BE49-F238E27FC236}">
                        <a16:creationId xmlns:a16="http://schemas.microsoft.com/office/drawing/2014/main" id="{33235B0B-018B-46DB-81EF-BF59A267F079}"/>
                      </a:ext>
                    </a:extLst>
                  </p:cNvPr>
                  <p:cNvPicPr/>
                  <p:nvPr/>
                </p:nvPicPr>
                <p:blipFill>
                  <a:blip r:embed="rId34"/>
                  <a:stretch>
                    <a:fillRect/>
                  </a:stretch>
                </p:blipFill>
                <p:spPr>
                  <a:xfrm>
                    <a:off x="8357048" y="253512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6D73ECCC-C6EF-422F-8D2F-0271FC1F7E0A}"/>
                      </a:ext>
                    </a:extLst>
                  </p14:cNvPr>
                  <p14:cNvContentPartPr/>
                  <p14:nvPr/>
                </p14:nvContentPartPr>
                <p14:xfrm>
                  <a:off x="8072648" y="2696403"/>
                  <a:ext cx="360" cy="360"/>
                </p14:xfrm>
              </p:contentPart>
            </mc:Choice>
            <mc:Fallback xmlns="">
              <p:pic>
                <p:nvPicPr>
                  <p:cNvPr id="25" name="Ink 24">
                    <a:extLst>
                      <a:ext uri="{FF2B5EF4-FFF2-40B4-BE49-F238E27FC236}">
                        <a16:creationId xmlns:a16="http://schemas.microsoft.com/office/drawing/2014/main" id="{6D73ECCC-C6EF-422F-8D2F-0271FC1F7E0A}"/>
                      </a:ext>
                    </a:extLst>
                  </p:cNvPr>
                  <p:cNvPicPr/>
                  <p:nvPr/>
                </p:nvPicPr>
                <p:blipFill>
                  <a:blip r:embed="rId34"/>
                  <a:stretch>
                    <a:fillRect/>
                  </a:stretch>
                </p:blipFill>
                <p:spPr>
                  <a:xfrm>
                    <a:off x="8010008" y="263376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69CFD885-807B-47DA-B505-75C03BD1C1CC}"/>
                      </a:ext>
                    </a:extLst>
                  </p14:cNvPr>
                  <p14:cNvContentPartPr/>
                  <p14:nvPr/>
                </p14:nvContentPartPr>
                <p14:xfrm>
                  <a:off x="8350514" y="2742681"/>
                  <a:ext cx="360" cy="360"/>
                </p14:xfrm>
              </p:contentPart>
            </mc:Choice>
            <mc:Fallback xmlns="">
              <p:pic>
                <p:nvPicPr>
                  <p:cNvPr id="32" name="Ink 31">
                    <a:extLst>
                      <a:ext uri="{FF2B5EF4-FFF2-40B4-BE49-F238E27FC236}">
                        <a16:creationId xmlns:a16="http://schemas.microsoft.com/office/drawing/2014/main" id="{69CFD885-807B-47DA-B505-75C03BD1C1CC}"/>
                      </a:ext>
                    </a:extLst>
                  </p:cNvPr>
                  <p:cNvPicPr/>
                  <p:nvPr/>
                </p:nvPicPr>
                <p:blipFill>
                  <a:blip r:embed="rId34"/>
                  <a:stretch>
                    <a:fillRect/>
                  </a:stretch>
                </p:blipFill>
                <p:spPr>
                  <a:xfrm>
                    <a:off x="8287514" y="2680041"/>
                    <a:ext cx="126000" cy="126000"/>
                  </a:xfrm>
                  <a:prstGeom prst="rect">
                    <a:avLst/>
                  </a:prstGeom>
                </p:spPr>
              </p:pic>
            </mc:Fallback>
          </mc:AlternateContent>
        </p:grpSp>
        <p:cxnSp>
          <p:nvCxnSpPr>
            <p:cNvPr id="38" name="Straight Connector 37">
              <a:extLst>
                <a:ext uri="{FF2B5EF4-FFF2-40B4-BE49-F238E27FC236}">
                  <a16:creationId xmlns:a16="http://schemas.microsoft.com/office/drawing/2014/main" id="{BC97DE0B-00FB-41FE-A910-7CE4E425498C}"/>
                </a:ext>
              </a:extLst>
            </p:cNvPr>
            <p:cNvCxnSpPr/>
            <p:nvPr/>
          </p:nvCxnSpPr>
          <p:spPr>
            <a:xfrm>
              <a:off x="7702798" y="2852427"/>
              <a:ext cx="904771"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id="{B568C492-5405-474B-9E69-6001B9877EF5}"/>
              </a:ext>
            </a:extLst>
          </p:cNvPr>
          <p:cNvPicPr>
            <a:picLocks noChangeAspect="1"/>
          </p:cNvPicPr>
          <p:nvPr/>
        </p:nvPicPr>
        <p:blipFill rotWithShape="1">
          <a:blip r:embed="rId4"/>
          <a:srcRect l="41219" t="90774" r="24933" b="96"/>
          <a:stretch/>
        </p:blipFill>
        <p:spPr>
          <a:xfrm>
            <a:off x="1012785" y="4824812"/>
            <a:ext cx="4456253" cy="552229"/>
          </a:xfrm>
          <a:prstGeom prst="rect">
            <a:avLst/>
          </a:prstGeom>
        </p:spPr>
      </p:pic>
      <p:sp>
        <p:nvSpPr>
          <p:cNvPr id="40" name="TextBox 39">
            <a:extLst>
              <a:ext uri="{FF2B5EF4-FFF2-40B4-BE49-F238E27FC236}">
                <a16:creationId xmlns:a16="http://schemas.microsoft.com/office/drawing/2014/main" id="{A203BD2D-6750-4059-8D78-EE451E69D94F}"/>
              </a:ext>
            </a:extLst>
          </p:cNvPr>
          <p:cNvSpPr txBox="1"/>
          <p:nvPr/>
        </p:nvSpPr>
        <p:spPr>
          <a:xfrm>
            <a:off x="6521735" y="1328058"/>
            <a:ext cx="2265620" cy="369332"/>
          </a:xfrm>
          <a:prstGeom prst="rect">
            <a:avLst/>
          </a:prstGeom>
          <a:noFill/>
        </p:spPr>
        <p:txBody>
          <a:bodyPr wrap="none" rtlCol="0">
            <a:spAutoFit/>
          </a:bodyPr>
          <a:lstStyle/>
          <a:p>
            <a:r>
              <a:rPr lang="en-US" dirty="0"/>
              <a:t>Intermembrane Space</a:t>
            </a:r>
          </a:p>
        </p:txBody>
      </p:sp>
      <p:sp>
        <p:nvSpPr>
          <p:cNvPr id="41" name="TextBox 40">
            <a:extLst>
              <a:ext uri="{FF2B5EF4-FFF2-40B4-BE49-F238E27FC236}">
                <a16:creationId xmlns:a16="http://schemas.microsoft.com/office/drawing/2014/main" id="{A4202AE0-AD25-44AF-9E2B-406C4997C2D2}"/>
              </a:ext>
            </a:extLst>
          </p:cNvPr>
          <p:cNvSpPr txBox="1"/>
          <p:nvPr/>
        </p:nvSpPr>
        <p:spPr>
          <a:xfrm>
            <a:off x="7848528" y="2963394"/>
            <a:ext cx="799706" cy="369332"/>
          </a:xfrm>
          <a:prstGeom prst="rect">
            <a:avLst/>
          </a:prstGeom>
          <a:noFill/>
        </p:spPr>
        <p:txBody>
          <a:bodyPr wrap="none" rtlCol="0">
            <a:spAutoFit/>
          </a:bodyPr>
          <a:lstStyle/>
          <a:p>
            <a:r>
              <a:rPr lang="en-US" dirty="0"/>
              <a:t>Matrix</a:t>
            </a:r>
          </a:p>
        </p:txBody>
      </p:sp>
      <p:cxnSp>
        <p:nvCxnSpPr>
          <p:cNvPr id="44" name="Straight Connector 43">
            <a:extLst>
              <a:ext uri="{FF2B5EF4-FFF2-40B4-BE49-F238E27FC236}">
                <a16:creationId xmlns:a16="http://schemas.microsoft.com/office/drawing/2014/main" id="{0800F619-F7CA-46BA-B42B-08841D058196}"/>
              </a:ext>
            </a:extLst>
          </p:cNvPr>
          <p:cNvCxnSpPr>
            <a:cxnSpLocks/>
          </p:cNvCxnSpPr>
          <p:nvPr/>
        </p:nvCxnSpPr>
        <p:spPr>
          <a:xfrm>
            <a:off x="2818433" y="2852067"/>
            <a:ext cx="222812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8DB096A-5C5C-4117-9529-4BC5A8435074}"/>
              </a:ext>
            </a:extLst>
          </p:cNvPr>
          <p:cNvCxnSpPr>
            <a:cxnSpLocks/>
          </p:cNvCxnSpPr>
          <p:nvPr/>
        </p:nvCxnSpPr>
        <p:spPr>
          <a:xfrm>
            <a:off x="2818432" y="1781273"/>
            <a:ext cx="2148464"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8">
            <p14:nvContentPartPr>
              <p14:cNvPr id="57" name="Ink 56">
                <a:extLst>
                  <a:ext uri="{FF2B5EF4-FFF2-40B4-BE49-F238E27FC236}">
                    <a16:creationId xmlns:a16="http://schemas.microsoft.com/office/drawing/2014/main" id="{EF382E71-E383-4E84-A6E1-D92A4313B135}"/>
                  </a:ext>
                </a:extLst>
              </p14:cNvPr>
              <p14:cNvContentPartPr/>
              <p14:nvPr/>
            </p14:nvContentPartPr>
            <p14:xfrm>
              <a:off x="4721714" y="2401761"/>
              <a:ext cx="134280" cy="339480"/>
            </p14:xfrm>
          </p:contentPart>
        </mc:Choice>
        <mc:Fallback xmlns="">
          <p:pic>
            <p:nvPicPr>
              <p:cNvPr id="57" name="Ink 56">
                <a:extLst>
                  <a:ext uri="{FF2B5EF4-FFF2-40B4-BE49-F238E27FC236}">
                    <a16:creationId xmlns:a16="http://schemas.microsoft.com/office/drawing/2014/main" id="{EF382E71-E383-4E84-A6E1-D92A4313B135}"/>
                  </a:ext>
                </a:extLst>
              </p:cNvPr>
              <p:cNvPicPr/>
              <p:nvPr/>
            </p:nvPicPr>
            <p:blipFill>
              <a:blip r:embed="rId39"/>
              <a:stretch>
                <a:fillRect/>
              </a:stretch>
            </p:blipFill>
            <p:spPr>
              <a:xfrm>
                <a:off x="4703714" y="2383761"/>
                <a:ext cx="1699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8" name="Ink 57">
                <a:extLst>
                  <a:ext uri="{FF2B5EF4-FFF2-40B4-BE49-F238E27FC236}">
                    <a16:creationId xmlns:a16="http://schemas.microsoft.com/office/drawing/2014/main" id="{2F8F1EC0-6B9D-4ED9-B76F-FB926198180A}"/>
                  </a:ext>
                </a:extLst>
              </p14:cNvPr>
              <p14:cNvContentPartPr/>
              <p14:nvPr/>
            </p14:nvContentPartPr>
            <p14:xfrm>
              <a:off x="4655114" y="2472681"/>
              <a:ext cx="229320" cy="322920"/>
            </p14:xfrm>
          </p:contentPart>
        </mc:Choice>
        <mc:Fallback xmlns="">
          <p:pic>
            <p:nvPicPr>
              <p:cNvPr id="58" name="Ink 57">
                <a:extLst>
                  <a:ext uri="{FF2B5EF4-FFF2-40B4-BE49-F238E27FC236}">
                    <a16:creationId xmlns:a16="http://schemas.microsoft.com/office/drawing/2014/main" id="{2F8F1EC0-6B9D-4ED9-B76F-FB926198180A}"/>
                  </a:ext>
                </a:extLst>
              </p:cNvPr>
              <p:cNvPicPr/>
              <p:nvPr/>
            </p:nvPicPr>
            <p:blipFill>
              <a:blip r:embed="rId41"/>
              <a:stretch>
                <a:fillRect/>
              </a:stretch>
            </p:blipFill>
            <p:spPr>
              <a:xfrm>
                <a:off x="4637474" y="2454681"/>
                <a:ext cx="264960" cy="358560"/>
              </a:xfrm>
              <a:prstGeom prst="rect">
                <a:avLst/>
              </a:prstGeom>
            </p:spPr>
          </p:pic>
        </mc:Fallback>
      </mc:AlternateContent>
      <p:grpSp>
        <p:nvGrpSpPr>
          <p:cNvPr id="65" name="Group 64">
            <a:extLst>
              <a:ext uri="{FF2B5EF4-FFF2-40B4-BE49-F238E27FC236}">
                <a16:creationId xmlns:a16="http://schemas.microsoft.com/office/drawing/2014/main" id="{75E08BA9-4631-424D-90E1-E5C424B9C934}"/>
              </a:ext>
            </a:extLst>
          </p:cNvPr>
          <p:cNvGrpSpPr/>
          <p:nvPr/>
        </p:nvGrpSpPr>
        <p:grpSpPr>
          <a:xfrm>
            <a:off x="4656194" y="2438481"/>
            <a:ext cx="159120" cy="301320"/>
            <a:chOff x="4656194" y="2438481"/>
            <a:chExt cx="159120" cy="301320"/>
          </a:xfrm>
        </p:grpSpPr>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DD7D2E76-44CE-41BE-983A-D1114483BE92}"/>
                    </a:ext>
                  </a:extLst>
                </p14:cNvPr>
                <p14:cNvContentPartPr/>
                <p14:nvPr/>
              </p14:nvContentPartPr>
              <p14:xfrm>
                <a:off x="4808474" y="2684721"/>
                <a:ext cx="360" cy="360"/>
              </p14:xfrm>
            </p:contentPart>
          </mc:Choice>
          <mc:Fallback xmlns="">
            <p:pic>
              <p:nvPicPr>
                <p:cNvPr id="52" name="Ink 51">
                  <a:extLst>
                    <a:ext uri="{FF2B5EF4-FFF2-40B4-BE49-F238E27FC236}">
                      <a16:creationId xmlns:a16="http://schemas.microsoft.com/office/drawing/2014/main" id="{DD7D2E76-44CE-41BE-983A-D1114483BE92}"/>
                    </a:ext>
                  </a:extLst>
                </p:cNvPr>
                <p:cNvPicPr/>
                <p:nvPr/>
              </p:nvPicPr>
              <p:blipFill>
                <a:blip r:embed="rId43"/>
                <a:stretch>
                  <a:fillRect/>
                </a:stretch>
              </p:blipFill>
              <p:spPr>
                <a:xfrm>
                  <a:off x="4790834" y="26670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Ink 52">
                  <a:extLst>
                    <a:ext uri="{FF2B5EF4-FFF2-40B4-BE49-F238E27FC236}">
                      <a16:creationId xmlns:a16="http://schemas.microsoft.com/office/drawing/2014/main" id="{B368364C-58EA-4195-99C0-FA5BF3D4B53A}"/>
                    </a:ext>
                  </a:extLst>
                </p14:cNvPr>
                <p14:cNvContentPartPr/>
                <p14:nvPr/>
              </p14:nvContentPartPr>
              <p14:xfrm>
                <a:off x="4704434" y="2724681"/>
                <a:ext cx="110880" cy="15120"/>
              </p14:xfrm>
            </p:contentPart>
          </mc:Choice>
          <mc:Fallback xmlns="">
            <p:pic>
              <p:nvPicPr>
                <p:cNvPr id="53" name="Ink 52">
                  <a:extLst>
                    <a:ext uri="{FF2B5EF4-FFF2-40B4-BE49-F238E27FC236}">
                      <a16:creationId xmlns:a16="http://schemas.microsoft.com/office/drawing/2014/main" id="{B368364C-58EA-4195-99C0-FA5BF3D4B53A}"/>
                    </a:ext>
                  </a:extLst>
                </p:cNvPr>
                <p:cNvPicPr/>
                <p:nvPr/>
              </p:nvPicPr>
              <p:blipFill>
                <a:blip r:embed="rId45"/>
                <a:stretch>
                  <a:fillRect/>
                </a:stretch>
              </p:blipFill>
              <p:spPr>
                <a:xfrm>
                  <a:off x="4686434" y="2707041"/>
                  <a:ext cx="146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1" name="Ink 60">
                  <a:extLst>
                    <a:ext uri="{FF2B5EF4-FFF2-40B4-BE49-F238E27FC236}">
                      <a16:creationId xmlns:a16="http://schemas.microsoft.com/office/drawing/2014/main" id="{B473907E-CEB1-4508-A1EE-53AF319DD5F5}"/>
                    </a:ext>
                  </a:extLst>
                </p14:cNvPr>
                <p14:cNvContentPartPr/>
                <p14:nvPr/>
              </p14:nvContentPartPr>
              <p14:xfrm>
                <a:off x="4704794" y="2523081"/>
                <a:ext cx="360" cy="360"/>
              </p14:xfrm>
            </p:contentPart>
          </mc:Choice>
          <mc:Fallback xmlns="">
            <p:pic>
              <p:nvPicPr>
                <p:cNvPr id="61" name="Ink 60">
                  <a:extLst>
                    <a:ext uri="{FF2B5EF4-FFF2-40B4-BE49-F238E27FC236}">
                      <a16:creationId xmlns:a16="http://schemas.microsoft.com/office/drawing/2014/main" id="{B473907E-CEB1-4508-A1EE-53AF319DD5F5}"/>
                    </a:ext>
                  </a:extLst>
                </p:cNvPr>
                <p:cNvPicPr/>
                <p:nvPr/>
              </p:nvPicPr>
              <p:blipFill>
                <a:blip r:embed="rId43"/>
                <a:stretch>
                  <a:fillRect/>
                </a:stretch>
              </p:blipFill>
              <p:spPr>
                <a:xfrm>
                  <a:off x="4686794" y="25050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2" name="Ink 61">
                  <a:extLst>
                    <a:ext uri="{FF2B5EF4-FFF2-40B4-BE49-F238E27FC236}">
                      <a16:creationId xmlns:a16="http://schemas.microsoft.com/office/drawing/2014/main" id="{6466BF72-95A9-4EEF-94AD-87AF302AC02C}"/>
                    </a:ext>
                  </a:extLst>
                </p14:cNvPr>
                <p14:cNvContentPartPr/>
                <p14:nvPr/>
              </p14:nvContentPartPr>
              <p14:xfrm>
                <a:off x="4669154" y="2438481"/>
                <a:ext cx="79920" cy="261000"/>
              </p14:xfrm>
            </p:contentPart>
          </mc:Choice>
          <mc:Fallback xmlns="">
            <p:pic>
              <p:nvPicPr>
                <p:cNvPr id="62" name="Ink 61">
                  <a:extLst>
                    <a:ext uri="{FF2B5EF4-FFF2-40B4-BE49-F238E27FC236}">
                      <a16:creationId xmlns:a16="http://schemas.microsoft.com/office/drawing/2014/main" id="{6466BF72-95A9-4EEF-94AD-87AF302AC02C}"/>
                    </a:ext>
                  </a:extLst>
                </p:cNvPr>
                <p:cNvPicPr/>
                <p:nvPr/>
              </p:nvPicPr>
              <p:blipFill>
                <a:blip r:embed="rId48"/>
                <a:stretch>
                  <a:fillRect/>
                </a:stretch>
              </p:blipFill>
              <p:spPr>
                <a:xfrm>
                  <a:off x="4651154" y="2420481"/>
                  <a:ext cx="1155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4" name="Ink 63">
                  <a:extLst>
                    <a:ext uri="{FF2B5EF4-FFF2-40B4-BE49-F238E27FC236}">
                      <a16:creationId xmlns:a16="http://schemas.microsoft.com/office/drawing/2014/main" id="{D28BE3F9-C79F-4576-B5AF-53D94C5557F9}"/>
                    </a:ext>
                  </a:extLst>
                </p14:cNvPr>
                <p14:cNvContentPartPr/>
                <p14:nvPr/>
              </p14:nvContentPartPr>
              <p14:xfrm>
                <a:off x="4656194" y="2511921"/>
                <a:ext cx="141480" cy="225000"/>
              </p14:xfrm>
            </p:contentPart>
          </mc:Choice>
          <mc:Fallback xmlns="">
            <p:pic>
              <p:nvPicPr>
                <p:cNvPr id="64" name="Ink 63">
                  <a:extLst>
                    <a:ext uri="{FF2B5EF4-FFF2-40B4-BE49-F238E27FC236}">
                      <a16:creationId xmlns:a16="http://schemas.microsoft.com/office/drawing/2014/main" id="{D28BE3F9-C79F-4576-B5AF-53D94C5557F9}"/>
                    </a:ext>
                  </a:extLst>
                </p:cNvPr>
                <p:cNvPicPr/>
                <p:nvPr/>
              </p:nvPicPr>
              <p:blipFill>
                <a:blip r:embed="rId50"/>
                <a:stretch>
                  <a:fillRect/>
                </a:stretch>
              </p:blipFill>
              <p:spPr>
                <a:xfrm>
                  <a:off x="4638194" y="2494281"/>
                  <a:ext cx="17712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69" name="Ink 68">
                <a:extLst>
                  <a:ext uri="{FF2B5EF4-FFF2-40B4-BE49-F238E27FC236}">
                    <a16:creationId xmlns:a16="http://schemas.microsoft.com/office/drawing/2014/main" id="{A13D4A28-5632-4D75-B132-52D6AF830E64}"/>
                  </a:ext>
                </a:extLst>
              </p14:cNvPr>
              <p14:cNvContentPartPr/>
              <p14:nvPr/>
            </p14:nvContentPartPr>
            <p14:xfrm>
              <a:off x="4710194" y="1843761"/>
              <a:ext cx="142920" cy="451440"/>
            </p14:xfrm>
          </p:contentPart>
        </mc:Choice>
        <mc:Fallback xmlns="">
          <p:pic>
            <p:nvPicPr>
              <p:cNvPr id="69" name="Ink 68">
                <a:extLst>
                  <a:ext uri="{FF2B5EF4-FFF2-40B4-BE49-F238E27FC236}">
                    <a16:creationId xmlns:a16="http://schemas.microsoft.com/office/drawing/2014/main" id="{A13D4A28-5632-4D75-B132-52D6AF830E64}"/>
                  </a:ext>
                </a:extLst>
              </p:cNvPr>
              <p:cNvPicPr/>
              <p:nvPr/>
            </p:nvPicPr>
            <p:blipFill>
              <a:blip r:embed="rId52"/>
              <a:stretch>
                <a:fillRect/>
              </a:stretch>
            </p:blipFill>
            <p:spPr>
              <a:xfrm>
                <a:off x="4692554" y="1825761"/>
                <a:ext cx="1785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 name="Ink 69">
                <a:extLst>
                  <a:ext uri="{FF2B5EF4-FFF2-40B4-BE49-F238E27FC236}">
                    <a16:creationId xmlns:a16="http://schemas.microsoft.com/office/drawing/2014/main" id="{83F50124-7234-4F1C-9A01-48EBFFDACA8C}"/>
                  </a:ext>
                </a:extLst>
              </p14:cNvPr>
              <p14:cNvContentPartPr/>
              <p14:nvPr/>
            </p14:nvContentPartPr>
            <p14:xfrm>
              <a:off x="2722634" y="1832961"/>
              <a:ext cx="166320" cy="973800"/>
            </p14:xfrm>
          </p:contentPart>
        </mc:Choice>
        <mc:Fallback xmlns="">
          <p:pic>
            <p:nvPicPr>
              <p:cNvPr id="70" name="Ink 69">
                <a:extLst>
                  <a:ext uri="{FF2B5EF4-FFF2-40B4-BE49-F238E27FC236}">
                    <a16:creationId xmlns:a16="http://schemas.microsoft.com/office/drawing/2014/main" id="{83F50124-7234-4F1C-9A01-48EBFFDACA8C}"/>
                  </a:ext>
                </a:extLst>
              </p:cNvPr>
              <p:cNvPicPr/>
              <p:nvPr/>
            </p:nvPicPr>
            <p:blipFill>
              <a:blip r:embed="rId54"/>
              <a:stretch>
                <a:fillRect/>
              </a:stretch>
            </p:blipFill>
            <p:spPr>
              <a:xfrm>
                <a:off x="2704634" y="1815321"/>
                <a:ext cx="201960" cy="1009440"/>
              </a:xfrm>
              <a:prstGeom prst="rect">
                <a:avLst/>
              </a:prstGeom>
            </p:spPr>
          </p:pic>
        </mc:Fallback>
      </mc:AlternateContent>
      <p:sp>
        <p:nvSpPr>
          <p:cNvPr id="72" name="Rectangle 71">
            <a:extLst>
              <a:ext uri="{FF2B5EF4-FFF2-40B4-BE49-F238E27FC236}">
                <a16:creationId xmlns:a16="http://schemas.microsoft.com/office/drawing/2014/main" id="{52DBF523-6DC4-4A6F-B6DA-59E6DF9232D1}"/>
              </a:ext>
            </a:extLst>
          </p:cNvPr>
          <p:cNvSpPr/>
          <p:nvPr/>
        </p:nvSpPr>
        <p:spPr>
          <a:xfrm>
            <a:off x="2489916" y="1371195"/>
            <a:ext cx="2105359" cy="205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ontent Placeholder 2">
            <a:extLst>
              <a:ext uri="{FF2B5EF4-FFF2-40B4-BE49-F238E27FC236}">
                <a16:creationId xmlns:a16="http://schemas.microsoft.com/office/drawing/2014/main" id="{C205C30E-4E98-4C0E-9AFA-49531E0A42A6}"/>
              </a:ext>
            </a:extLst>
          </p:cNvPr>
          <p:cNvSpPr>
            <a:spLocks noGrp="1"/>
          </p:cNvSpPr>
          <p:nvPr>
            <p:ph idx="1"/>
          </p:nvPr>
        </p:nvSpPr>
        <p:spPr>
          <a:xfrm>
            <a:off x="443802" y="1512724"/>
            <a:ext cx="3732634" cy="3144358"/>
          </a:xfrm>
        </p:spPr>
        <p:txBody>
          <a:bodyPr>
            <a:normAutofit/>
          </a:bodyPr>
          <a:lstStyle/>
          <a:p>
            <a:r>
              <a:rPr lang="en-US" dirty="0"/>
              <a:t>Large difference in E°′ between NADH and Q </a:t>
            </a:r>
          </a:p>
          <a:p>
            <a:r>
              <a:rPr lang="en-US" dirty="0"/>
              <a:t>Reduction of Q is spontaneous </a:t>
            </a:r>
          </a:p>
          <a:p>
            <a:r>
              <a:rPr lang="en-US" dirty="0"/>
              <a:t>energy used to pump protons across the </a:t>
            </a:r>
            <a:r>
              <a:rPr lang="en-US" dirty="0" err="1"/>
              <a:t>innermembrane</a:t>
            </a:r>
            <a:endParaRPr lang="en-US" dirty="0"/>
          </a:p>
        </p:txBody>
      </p:sp>
    </p:spTree>
    <p:extLst>
      <p:ext uri="{BB962C8B-B14F-4D97-AF65-F5344CB8AC3E}">
        <p14:creationId xmlns:p14="http://schemas.microsoft.com/office/powerpoint/2010/main" val="234614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C2DE-C7EA-4B9B-9BE1-3CBFA50D6258}"/>
              </a:ext>
            </a:extLst>
          </p:cNvPr>
          <p:cNvSpPr>
            <a:spLocks noGrp="1"/>
          </p:cNvSpPr>
          <p:nvPr>
            <p:ph type="title"/>
          </p:nvPr>
        </p:nvSpPr>
        <p:spPr/>
        <p:txBody>
          <a:bodyPr/>
          <a:lstStyle/>
          <a:p>
            <a:r>
              <a:rPr lang="en-US" dirty="0"/>
              <a:t>Flavin Mononucleotide (FMN)</a:t>
            </a:r>
          </a:p>
        </p:txBody>
      </p:sp>
      <p:sp>
        <p:nvSpPr>
          <p:cNvPr id="5" name="Rectangle 4">
            <a:extLst>
              <a:ext uri="{FF2B5EF4-FFF2-40B4-BE49-F238E27FC236}">
                <a16:creationId xmlns:a16="http://schemas.microsoft.com/office/drawing/2014/main" id="{1AE6E578-4462-4AA5-AD21-5D3BD9914724}"/>
              </a:ext>
            </a:extLst>
          </p:cNvPr>
          <p:cNvSpPr/>
          <p:nvPr/>
        </p:nvSpPr>
        <p:spPr>
          <a:xfrm>
            <a:off x="2835797" y="1781273"/>
            <a:ext cx="2131099" cy="1070794"/>
          </a:xfrm>
          <a:prstGeom prst="rect">
            <a:avLst/>
          </a:prstGeom>
          <a:solidFill>
            <a:schemeClr val="bg1">
              <a:lumMod val="9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869ADC-8F0D-458E-9F80-AEB802539D4D}"/>
              </a:ext>
            </a:extLst>
          </p:cNvPr>
          <p:cNvGrpSpPr/>
          <p:nvPr/>
        </p:nvGrpSpPr>
        <p:grpSpPr>
          <a:xfrm>
            <a:off x="4766752" y="1001811"/>
            <a:ext cx="4109362" cy="4375230"/>
            <a:chOff x="4766752" y="1001811"/>
            <a:chExt cx="4109362" cy="4375230"/>
          </a:xfrm>
        </p:grpSpPr>
        <p:pic>
          <p:nvPicPr>
            <p:cNvPr id="7" name="Picture 6">
              <a:extLst>
                <a:ext uri="{FF2B5EF4-FFF2-40B4-BE49-F238E27FC236}">
                  <a16:creationId xmlns:a16="http://schemas.microsoft.com/office/drawing/2014/main" id="{258AF311-65AB-4942-8295-B691AB04D3BD}"/>
                </a:ext>
              </a:extLst>
            </p:cNvPr>
            <p:cNvPicPr>
              <a:picLocks noChangeAspect="1"/>
            </p:cNvPicPr>
            <p:nvPr/>
          </p:nvPicPr>
          <p:blipFill rotWithShape="1">
            <a:blip r:embed="rId3"/>
            <a:srcRect l="1990" t="15697" r="69536" b="11961"/>
            <a:stretch/>
          </p:blipFill>
          <p:spPr>
            <a:xfrm>
              <a:off x="4766752" y="1001811"/>
              <a:ext cx="3748598" cy="437523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742D61E-93E5-48DF-B8A1-4C7590D80BE0}"/>
                    </a:ext>
                  </a:extLst>
                </p14:cNvPr>
                <p14:cNvContentPartPr/>
                <p14:nvPr/>
              </p14:nvContentPartPr>
              <p14:xfrm>
                <a:off x="8003114" y="2887761"/>
                <a:ext cx="873000" cy="39960"/>
              </p14:xfrm>
            </p:contentPart>
          </mc:Choice>
          <mc:Fallback xmlns="">
            <p:pic>
              <p:nvPicPr>
                <p:cNvPr id="8" name="Ink 7">
                  <a:extLst>
                    <a:ext uri="{FF2B5EF4-FFF2-40B4-BE49-F238E27FC236}">
                      <a16:creationId xmlns:a16="http://schemas.microsoft.com/office/drawing/2014/main" id="{2742D61E-93E5-48DF-B8A1-4C7590D80BE0}"/>
                    </a:ext>
                  </a:extLst>
                </p:cNvPr>
                <p:cNvPicPr/>
                <p:nvPr/>
              </p:nvPicPr>
              <p:blipFill>
                <a:blip r:embed="rId5"/>
                <a:stretch>
                  <a:fillRect/>
                </a:stretch>
              </p:blipFill>
              <p:spPr>
                <a:xfrm>
                  <a:off x="7940474" y="2824761"/>
                  <a:ext cx="998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FE61409-996D-4D6D-8350-63F7580A6362}"/>
                    </a:ext>
                  </a:extLst>
                </p14:cNvPr>
                <p14:cNvContentPartPr/>
                <p14:nvPr/>
              </p14:nvContentPartPr>
              <p14:xfrm>
                <a:off x="8005634" y="2864001"/>
                <a:ext cx="642600" cy="1462320"/>
              </p14:xfrm>
            </p:contentPart>
          </mc:Choice>
          <mc:Fallback xmlns="">
            <p:pic>
              <p:nvPicPr>
                <p:cNvPr id="9" name="Ink 8">
                  <a:extLst>
                    <a:ext uri="{FF2B5EF4-FFF2-40B4-BE49-F238E27FC236}">
                      <a16:creationId xmlns:a16="http://schemas.microsoft.com/office/drawing/2014/main" id="{6FE61409-996D-4D6D-8350-63F7580A6362}"/>
                    </a:ext>
                  </a:extLst>
                </p:cNvPr>
                <p:cNvPicPr/>
                <p:nvPr/>
              </p:nvPicPr>
              <p:blipFill>
                <a:blip r:embed="rId7"/>
                <a:stretch>
                  <a:fillRect/>
                </a:stretch>
              </p:blipFill>
              <p:spPr>
                <a:xfrm>
                  <a:off x="7942634" y="2801361"/>
                  <a:ext cx="768240" cy="158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8F0B5D3-5EBF-4A15-87B9-855A1A6B96F0}"/>
                    </a:ext>
                  </a:extLst>
                </p14:cNvPr>
                <p14:cNvContentPartPr/>
                <p14:nvPr/>
              </p14:nvContentPartPr>
              <p14:xfrm>
                <a:off x="7662194" y="1903521"/>
                <a:ext cx="24840" cy="360"/>
              </p14:xfrm>
            </p:contentPart>
          </mc:Choice>
          <mc:Fallback xmlns="">
            <p:pic>
              <p:nvPicPr>
                <p:cNvPr id="10" name="Ink 9">
                  <a:extLst>
                    <a:ext uri="{FF2B5EF4-FFF2-40B4-BE49-F238E27FC236}">
                      <a16:creationId xmlns:a16="http://schemas.microsoft.com/office/drawing/2014/main" id="{28F0B5D3-5EBF-4A15-87B9-855A1A6B96F0}"/>
                    </a:ext>
                  </a:extLst>
                </p:cNvPr>
                <p:cNvPicPr/>
                <p:nvPr/>
              </p:nvPicPr>
              <p:blipFill>
                <a:blip r:embed="rId9"/>
                <a:stretch>
                  <a:fillRect/>
                </a:stretch>
              </p:blipFill>
              <p:spPr>
                <a:xfrm>
                  <a:off x="7599194" y="1840521"/>
                  <a:ext cx="150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C02BDF0-83B1-4283-9F69-F5E6D5AB709A}"/>
                    </a:ext>
                  </a:extLst>
                </p14:cNvPr>
                <p14:cNvContentPartPr/>
                <p14:nvPr/>
              </p14:nvContentPartPr>
              <p14:xfrm>
                <a:off x="7814474" y="2152641"/>
                <a:ext cx="235800" cy="268920"/>
              </p14:xfrm>
            </p:contentPart>
          </mc:Choice>
          <mc:Fallback xmlns="">
            <p:pic>
              <p:nvPicPr>
                <p:cNvPr id="11" name="Ink 10">
                  <a:extLst>
                    <a:ext uri="{FF2B5EF4-FFF2-40B4-BE49-F238E27FC236}">
                      <a16:creationId xmlns:a16="http://schemas.microsoft.com/office/drawing/2014/main" id="{9C02BDF0-83B1-4283-9F69-F5E6D5AB709A}"/>
                    </a:ext>
                  </a:extLst>
                </p:cNvPr>
                <p:cNvPicPr/>
                <p:nvPr/>
              </p:nvPicPr>
              <p:blipFill>
                <a:blip r:embed="rId11"/>
                <a:stretch>
                  <a:fillRect/>
                </a:stretch>
              </p:blipFill>
              <p:spPr>
                <a:xfrm>
                  <a:off x="7751474" y="2090001"/>
                  <a:ext cx="3614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4C994DD-6482-4F3A-B187-1C15301E9239}"/>
                    </a:ext>
                  </a:extLst>
                </p14:cNvPr>
                <p14:cNvContentPartPr/>
                <p14:nvPr/>
              </p14:nvContentPartPr>
              <p14:xfrm>
                <a:off x="8466434" y="1903521"/>
                <a:ext cx="58680" cy="360"/>
              </p14:xfrm>
            </p:contentPart>
          </mc:Choice>
          <mc:Fallback xmlns="">
            <p:pic>
              <p:nvPicPr>
                <p:cNvPr id="12" name="Ink 11">
                  <a:extLst>
                    <a:ext uri="{FF2B5EF4-FFF2-40B4-BE49-F238E27FC236}">
                      <a16:creationId xmlns:a16="http://schemas.microsoft.com/office/drawing/2014/main" id="{74C994DD-6482-4F3A-B187-1C15301E9239}"/>
                    </a:ext>
                  </a:extLst>
                </p:cNvPr>
                <p:cNvPicPr/>
                <p:nvPr/>
              </p:nvPicPr>
              <p:blipFill>
                <a:blip r:embed="rId13"/>
                <a:stretch>
                  <a:fillRect/>
                </a:stretch>
              </p:blipFill>
              <p:spPr>
                <a:xfrm>
                  <a:off x="8403434" y="1840521"/>
                  <a:ext cx="184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52471BF-F5D3-4B68-9E92-33D0B10B22B2}"/>
                    </a:ext>
                  </a:extLst>
                </p14:cNvPr>
                <p14:cNvContentPartPr/>
                <p14:nvPr/>
              </p14:nvContentPartPr>
              <p14:xfrm>
                <a:off x="8403074" y="2339841"/>
                <a:ext cx="87480" cy="9360"/>
              </p14:xfrm>
            </p:contentPart>
          </mc:Choice>
          <mc:Fallback xmlns="">
            <p:pic>
              <p:nvPicPr>
                <p:cNvPr id="13" name="Ink 12">
                  <a:extLst>
                    <a:ext uri="{FF2B5EF4-FFF2-40B4-BE49-F238E27FC236}">
                      <a16:creationId xmlns:a16="http://schemas.microsoft.com/office/drawing/2014/main" id="{252471BF-F5D3-4B68-9E92-33D0B10B22B2}"/>
                    </a:ext>
                  </a:extLst>
                </p:cNvPr>
                <p:cNvPicPr/>
                <p:nvPr/>
              </p:nvPicPr>
              <p:blipFill>
                <a:blip r:embed="rId15"/>
                <a:stretch>
                  <a:fillRect/>
                </a:stretch>
              </p:blipFill>
              <p:spPr>
                <a:xfrm>
                  <a:off x="8340074" y="2277201"/>
                  <a:ext cx="213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37D7AA6A-DA4A-46D3-BBA3-3D2CB2F233C4}"/>
                    </a:ext>
                  </a:extLst>
                </p14:cNvPr>
                <p14:cNvContentPartPr/>
                <p14:nvPr/>
              </p14:nvContentPartPr>
              <p14:xfrm>
                <a:off x="7905162" y="2550833"/>
                <a:ext cx="502920" cy="177480"/>
              </p14:xfrm>
            </p:contentPart>
          </mc:Choice>
          <mc:Fallback xmlns="">
            <p:pic>
              <p:nvPicPr>
                <p:cNvPr id="14" name="Ink 13">
                  <a:extLst>
                    <a:ext uri="{FF2B5EF4-FFF2-40B4-BE49-F238E27FC236}">
                      <a16:creationId xmlns:a16="http://schemas.microsoft.com/office/drawing/2014/main" id="{37D7AA6A-DA4A-46D3-BBA3-3D2CB2F233C4}"/>
                    </a:ext>
                  </a:extLst>
                </p:cNvPr>
                <p:cNvPicPr/>
                <p:nvPr/>
              </p:nvPicPr>
              <p:blipFill>
                <a:blip r:embed="rId17"/>
                <a:stretch>
                  <a:fillRect/>
                </a:stretch>
              </p:blipFill>
              <p:spPr>
                <a:xfrm>
                  <a:off x="7842522" y="2487833"/>
                  <a:ext cx="6285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F263A76-42DA-4AC2-9DF0-3BC71E6F8770}"/>
                    </a:ext>
                  </a:extLst>
                </p14:cNvPr>
                <p14:cNvContentPartPr/>
                <p14:nvPr/>
              </p14:nvContentPartPr>
              <p14:xfrm>
                <a:off x="8032274" y="2613081"/>
                <a:ext cx="360" cy="2520"/>
              </p14:xfrm>
            </p:contentPart>
          </mc:Choice>
          <mc:Fallback xmlns="">
            <p:pic>
              <p:nvPicPr>
                <p:cNvPr id="15" name="Ink 14">
                  <a:extLst>
                    <a:ext uri="{FF2B5EF4-FFF2-40B4-BE49-F238E27FC236}">
                      <a16:creationId xmlns:a16="http://schemas.microsoft.com/office/drawing/2014/main" id="{2F263A76-42DA-4AC2-9DF0-3BC71E6F8770}"/>
                    </a:ext>
                  </a:extLst>
                </p:cNvPr>
                <p:cNvPicPr/>
                <p:nvPr/>
              </p:nvPicPr>
              <p:blipFill>
                <a:blip r:embed="rId19"/>
                <a:stretch>
                  <a:fillRect/>
                </a:stretch>
              </p:blipFill>
              <p:spPr>
                <a:xfrm>
                  <a:off x="7969274" y="2550441"/>
                  <a:ext cx="126000" cy="128160"/>
                </a:xfrm>
                <a:prstGeom prst="rect">
                  <a:avLst/>
                </a:prstGeom>
              </p:spPr>
            </p:pic>
          </mc:Fallback>
        </mc:AlternateContent>
        <p:grpSp>
          <p:nvGrpSpPr>
            <p:cNvPr id="16" name="Group 15">
              <a:extLst>
                <a:ext uri="{FF2B5EF4-FFF2-40B4-BE49-F238E27FC236}">
                  <a16:creationId xmlns:a16="http://schemas.microsoft.com/office/drawing/2014/main" id="{65D0D311-5A8F-4EB5-817D-D60FEDDA0F09}"/>
                </a:ext>
              </a:extLst>
            </p:cNvPr>
            <p:cNvGrpSpPr/>
            <p:nvPr/>
          </p:nvGrpSpPr>
          <p:grpSpPr>
            <a:xfrm>
              <a:off x="7899737" y="2381212"/>
              <a:ext cx="672120" cy="435600"/>
              <a:chOff x="7916408" y="2412003"/>
              <a:chExt cx="672120" cy="43560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7C46945E-9D84-4D55-BEA9-445E895E4AB7}"/>
                      </a:ext>
                    </a:extLst>
                  </p14:cNvPr>
                  <p14:cNvContentPartPr/>
                  <p14:nvPr/>
                </p14:nvContentPartPr>
                <p14:xfrm>
                  <a:off x="7968968" y="2561763"/>
                  <a:ext cx="401040" cy="118800"/>
                </p14:xfrm>
              </p:contentPart>
            </mc:Choice>
            <mc:Fallback xmlns="">
              <p:pic>
                <p:nvPicPr>
                  <p:cNvPr id="18" name="Ink 17">
                    <a:extLst>
                      <a:ext uri="{FF2B5EF4-FFF2-40B4-BE49-F238E27FC236}">
                        <a16:creationId xmlns:a16="http://schemas.microsoft.com/office/drawing/2014/main" id="{7C46945E-9D84-4D55-BEA9-445E895E4AB7}"/>
                      </a:ext>
                    </a:extLst>
                  </p:cNvPr>
                  <p:cNvPicPr/>
                  <p:nvPr/>
                </p:nvPicPr>
                <p:blipFill>
                  <a:blip r:embed="rId21"/>
                  <a:stretch>
                    <a:fillRect/>
                  </a:stretch>
                </p:blipFill>
                <p:spPr>
                  <a:xfrm>
                    <a:off x="7905968" y="2499123"/>
                    <a:ext cx="526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C0955DB-FAE1-40F3-BD5F-043D9316B983}"/>
                      </a:ext>
                    </a:extLst>
                  </p14:cNvPr>
                  <p14:cNvContentPartPr/>
                  <p14:nvPr/>
                </p14:nvContentPartPr>
                <p14:xfrm>
                  <a:off x="8414648" y="2557443"/>
                  <a:ext cx="173880" cy="47520"/>
                </p14:xfrm>
              </p:contentPart>
            </mc:Choice>
            <mc:Fallback xmlns="">
              <p:pic>
                <p:nvPicPr>
                  <p:cNvPr id="19" name="Ink 18">
                    <a:extLst>
                      <a:ext uri="{FF2B5EF4-FFF2-40B4-BE49-F238E27FC236}">
                        <a16:creationId xmlns:a16="http://schemas.microsoft.com/office/drawing/2014/main" id="{8C0955DB-FAE1-40F3-BD5F-043D9316B983}"/>
                      </a:ext>
                    </a:extLst>
                  </p:cNvPr>
                  <p:cNvPicPr/>
                  <p:nvPr/>
                </p:nvPicPr>
                <p:blipFill>
                  <a:blip r:embed="rId23"/>
                  <a:stretch>
                    <a:fillRect/>
                  </a:stretch>
                </p:blipFill>
                <p:spPr>
                  <a:xfrm>
                    <a:off x="8351648" y="2494443"/>
                    <a:ext cx="29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82295B1-6A72-4814-BD1A-08DB6007E953}"/>
                      </a:ext>
                    </a:extLst>
                  </p14:cNvPr>
                  <p14:cNvContentPartPr/>
                  <p14:nvPr/>
                </p14:nvContentPartPr>
                <p14:xfrm>
                  <a:off x="8430848" y="2613603"/>
                  <a:ext cx="111960" cy="220680"/>
                </p14:xfrm>
              </p:contentPart>
            </mc:Choice>
            <mc:Fallback xmlns="">
              <p:pic>
                <p:nvPicPr>
                  <p:cNvPr id="20" name="Ink 19">
                    <a:extLst>
                      <a:ext uri="{FF2B5EF4-FFF2-40B4-BE49-F238E27FC236}">
                        <a16:creationId xmlns:a16="http://schemas.microsoft.com/office/drawing/2014/main" id="{D82295B1-6A72-4814-BD1A-08DB6007E953}"/>
                      </a:ext>
                    </a:extLst>
                  </p:cNvPr>
                  <p:cNvPicPr/>
                  <p:nvPr/>
                </p:nvPicPr>
                <p:blipFill>
                  <a:blip r:embed="rId25"/>
                  <a:stretch>
                    <a:fillRect/>
                  </a:stretch>
                </p:blipFill>
                <p:spPr>
                  <a:xfrm>
                    <a:off x="8367848" y="2550603"/>
                    <a:ext cx="2376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FB92824B-91F1-4A0C-B344-168718849A2C}"/>
                      </a:ext>
                    </a:extLst>
                  </p14:cNvPr>
                  <p14:cNvContentPartPr/>
                  <p14:nvPr/>
                </p14:nvContentPartPr>
                <p14:xfrm>
                  <a:off x="7916408" y="2679843"/>
                  <a:ext cx="576000" cy="167760"/>
                </p14:xfrm>
              </p:contentPart>
            </mc:Choice>
            <mc:Fallback xmlns="">
              <p:pic>
                <p:nvPicPr>
                  <p:cNvPr id="21" name="Ink 20">
                    <a:extLst>
                      <a:ext uri="{FF2B5EF4-FFF2-40B4-BE49-F238E27FC236}">
                        <a16:creationId xmlns:a16="http://schemas.microsoft.com/office/drawing/2014/main" id="{FB92824B-91F1-4A0C-B344-168718849A2C}"/>
                      </a:ext>
                    </a:extLst>
                  </p:cNvPr>
                  <p:cNvPicPr/>
                  <p:nvPr/>
                </p:nvPicPr>
                <p:blipFill>
                  <a:blip r:embed="rId27"/>
                  <a:stretch>
                    <a:fillRect/>
                  </a:stretch>
                </p:blipFill>
                <p:spPr>
                  <a:xfrm>
                    <a:off x="7853408" y="2617203"/>
                    <a:ext cx="701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1B156B18-1E11-4071-8384-7073B22944C0}"/>
                      </a:ext>
                    </a:extLst>
                  </p14:cNvPr>
                  <p14:cNvContentPartPr/>
                  <p14:nvPr/>
                </p14:nvContentPartPr>
                <p14:xfrm>
                  <a:off x="8420048" y="2412003"/>
                  <a:ext cx="147600" cy="140760"/>
                </p14:xfrm>
              </p:contentPart>
            </mc:Choice>
            <mc:Fallback xmlns="">
              <p:pic>
                <p:nvPicPr>
                  <p:cNvPr id="22" name="Ink 21">
                    <a:extLst>
                      <a:ext uri="{FF2B5EF4-FFF2-40B4-BE49-F238E27FC236}">
                        <a16:creationId xmlns:a16="http://schemas.microsoft.com/office/drawing/2014/main" id="{1B156B18-1E11-4071-8384-7073B22944C0}"/>
                      </a:ext>
                    </a:extLst>
                  </p:cNvPr>
                  <p:cNvPicPr/>
                  <p:nvPr/>
                </p:nvPicPr>
                <p:blipFill>
                  <a:blip r:embed="rId29"/>
                  <a:stretch>
                    <a:fillRect/>
                  </a:stretch>
                </p:blipFill>
                <p:spPr>
                  <a:xfrm>
                    <a:off x="8357048" y="2349003"/>
                    <a:ext cx="273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1E3AFB12-9469-4546-B144-18E71B2BDF1B}"/>
                      </a:ext>
                    </a:extLst>
                  </p14:cNvPr>
                  <p14:cNvContentPartPr/>
                  <p14:nvPr/>
                </p14:nvContentPartPr>
                <p14:xfrm>
                  <a:off x="8385488" y="2788923"/>
                  <a:ext cx="360" cy="8640"/>
                </p14:xfrm>
              </p:contentPart>
            </mc:Choice>
            <mc:Fallback xmlns="">
              <p:pic>
                <p:nvPicPr>
                  <p:cNvPr id="23" name="Ink 22">
                    <a:extLst>
                      <a:ext uri="{FF2B5EF4-FFF2-40B4-BE49-F238E27FC236}">
                        <a16:creationId xmlns:a16="http://schemas.microsoft.com/office/drawing/2014/main" id="{1E3AFB12-9469-4546-B144-18E71B2BDF1B}"/>
                      </a:ext>
                    </a:extLst>
                  </p:cNvPr>
                  <p:cNvPicPr/>
                  <p:nvPr/>
                </p:nvPicPr>
                <p:blipFill>
                  <a:blip r:embed="rId31"/>
                  <a:stretch>
                    <a:fillRect/>
                  </a:stretch>
                </p:blipFill>
                <p:spPr>
                  <a:xfrm>
                    <a:off x="8322848" y="2726283"/>
                    <a:ext cx="126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A67577FA-7B46-4E15-AE46-DE96C937F6D1}"/>
                      </a:ext>
                    </a:extLst>
                  </p14:cNvPr>
                  <p14:cNvContentPartPr/>
                  <p14:nvPr/>
                </p14:nvContentPartPr>
                <p14:xfrm>
                  <a:off x="8332928" y="2742843"/>
                  <a:ext cx="360" cy="360"/>
                </p14:xfrm>
              </p:contentPart>
            </mc:Choice>
            <mc:Fallback xmlns="">
              <p:pic>
                <p:nvPicPr>
                  <p:cNvPr id="24" name="Ink 23">
                    <a:extLst>
                      <a:ext uri="{FF2B5EF4-FFF2-40B4-BE49-F238E27FC236}">
                        <a16:creationId xmlns:a16="http://schemas.microsoft.com/office/drawing/2014/main" id="{A67577FA-7B46-4E15-AE46-DE96C937F6D1}"/>
                      </a:ext>
                    </a:extLst>
                  </p:cNvPr>
                  <p:cNvPicPr/>
                  <p:nvPr/>
                </p:nvPicPr>
                <p:blipFill>
                  <a:blip r:embed="rId33"/>
                  <a:stretch>
                    <a:fillRect/>
                  </a:stretch>
                </p:blipFill>
                <p:spPr>
                  <a:xfrm>
                    <a:off x="8270288" y="268020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11C15B3D-A16F-41CD-95D2-F64061AA6FDB}"/>
                      </a:ext>
                    </a:extLst>
                  </p14:cNvPr>
                  <p14:cNvContentPartPr/>
                  <p14:nvPr/>
                </p14:nvContentPartPr>
                <p14:xfrm>
                  <a:off x="8420048" y="2598123"/>
                  <a:ext cx="360" cy="360"/>
                </p14:xfrm>
              </p:contentPart>
            </mc:Choice>
            <mc:Fallback xmlns="">
              <p:pic>
                <p:nvPicPr>
                  <p:cNvPr id="25" name="Ink 24">
                    <a:extLst>
                      <a:ext uri="{FF2B5EF4-FFF2-40B4-BE49-F238E27FC236}">
                        <a16:creationId xmlns:a16="http://schemas.microsoft.com/office/drawing/2014/main" id="{11C15B3D-A16F-41CD-95D2-F64061AA6FDB}"/>
                      </a:ext>
                    </a:extLst>
                  </p:cNvPr>
                  <p:cNvPicPr/>
                  <p:nvPr/>
                </p:nvPicPr>
                <p:blipFill>
                  <a:blip r:embed="rId33"/>
                  <a:stretch>
                    <a:fillRect/>
                  </a:stretch>
                </p:blipFill>
                <p:spPr>
                  <a:xfrm>
                    <a:off x="8357048" y="253512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D08EEA0B-9A05-4782-A5E9-5435340B8872}"/>
                      </a:ext>
                    </a:extLst>
                  </p14:cNvPr>
                  <p14:cNvContentPartPr/>
                  <p14:nvPr/>
                </p14:nvContentPartPr>
                <p14:xfrm>
                  <a:off x="8072648" y="2696403"/>
                  <a:ext cx="360" cy="360"/>
                </p14:xfrm>
              </p:contentPart>
            </mc:Choice>
            <mc:Fallback xmlns="">
              <p:pic>
                <p:nvPicPr>
                  <p:cNvPr id="26" name="Ink 25">
                    <a:extLst>
                      <a:ext uri="{FF2B5EF4-FFF2-40B4-BE49-F238E27FC236}">
                        <a16:creationId xmlns:a16="http://schemas.microsoft.com/office/drawing/2014/main" id="{D08EEA0B-9A05-4782-A5E9-5435340B8872}"/>
                      </a:ext>
                    </a:extLst>
                  </p:cNvPr>
                  <p:cNvPicPr/>
                  <p:nvPr/>
                </p:nvPicPr>
                <p:blipFill>
                  <a:blip r:embed="rId33"/>
                  <a:stretch>
                    <a:fillRect/>
                  </a:stretch>
                </p:blipFill>
                <p:spPr>
                  <a:xfrm>
                    <a:off x="8010008" y="263376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3C20CDF3-F2BC-4B12-BD96-A0AEE62D7B7A}"/>
                      </a:ext>
                    </a:extLst>
                  </p14:cNvPr>
                  <p14:cNvContentPartPr/>
                  <p14:nvPr/>
                </p14:nvContentPartPr>
                <p14:xfrm>
                  <a:off x="8350514" y="2742681"/>
                  <a:ext cx="360" cy="360"/>
                </p14:xfrm>
              </p:contentPart>
            </mc:Choice>
            <mc:Fallback xmlns="">
              <p:pic>
                <p:nvPicPr>
                  <p:cNvPr id="27" name="Ink 26">
                    <a:extLst>
                      <a:ext uri="{FF2B5EF4-FFF2-40B4-BE49-F238E27FC236}">
                        <a16:creationId xmlns:a16="http://schemas.microsoft.com/office/drawing/2014/main" id="{3C20CDF3-F2BC-4B12-BD96-A0AEE62D7B7A}"/>
                      </a:ext>
                    </a:extLst>
                  </p:cNvPr>
                  <p:cNvPicPr/>
                  <p:nvPr/>
                </p:nvPicPr>
                <p:blipFill>
                  <a:blip r:embed="rId33"/>
                  <a:stretch>
                    <a:fillRect/>
                  </a:stretch>
                </p:blipFill>
                <p:spPr>
                  <a:xfrm>
                    <a:off x="8287514" y="2680041"/>
                    <a:ext cx="126000" cy="126000"/>
                  </a:xfrm>
                  <a:prstGeom prst="rect">
                    <a:avLst/>
                  </a:prstGeom>
                </p:spPr>
              </p:pic>
            </mc:Fallback>
          </mc:AlternateContent>
        </p:grpSp>
        <p:cxnSp>
          <p:nvCxnSpPr>
            <p:cNvPr id="17" name="Straight Connector 16">
              <a:extLst>
                <a:ext uri="{FF2B5EF4-FFF2-40B4-BE49-F238E27FC236}">
                  <a16:creationId xmlns:a16="http://schemas.microsoft.com/office/drawing/2014/main" id="{935967FC-3734-409F-94EA-3FD16BC2E2EE}"/>
                </a:ext>
              </a:extLst>
            </p:cNvPr>
            <p:cNvCxnSpPr/>
            <p:nvPr/>
          </p:nvCxnSpPr>
          <p:spPr>
            <a:xfrm>
              <a:off x="7702798" y="2852427"/>
              <a:ext cx="904771"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E7963FC-FDED-426F-9148-031A5C9564B8}"/>
              </a:ext>
            </a:extLst>
          </p:cNvPr>
          <p:cNvSpPr txBox="1"/>
          <p:nvPr/>
        </p:nvSpPr>
        <p:spPr>
          <a:xfrm>
            <a:off x="6521735" y="1328058"/>
            <a:ext cx="2265620" cy="369332"/>
          </a:xfrm>
          <a:prstGeom prst="rect">
            <a:avLst/>
          </a:prstGeom>
          <a:noFill/>
        </p:spPr>
        <p:txBody>
          <a:bodyPr wrap="none" rtlCol="0">
            <a:spAutoFit/>
          </a:bodyPr>
          <a:lstStyle/>
          <a:p>
            <a:r>
              <a:rPr lang="en-US" dirty="0"/>
              <a:t>Intermembrane Space</a:t>
            </a:r>
          </a:p>
        </p:txBody>
      </p:sp>
      <p:sp>
        <p:nvSpPr>
          <p:cNvPr id="29" name="TextBox 28">
            <a:extLst>
              <a:ext uri="{FF2B5EF4-FFF2-40B4-BE49-F238E27FC236}">
                <a16:creationId xmlns:a16="http://schemas.microsoft.com/office/drawing/2014/main" id="{D262C6BA-DC2E-494C-B04D-0964F15BFB3F}"/>
              </a:ext>
            </a:extLst>
          </p:cNvPr>
          <p:cNvSpPr txBox="1"/>
          <p:nvPr/>
        </p:nvSpPr>
        <p:spPr>
          <a:xfrm>
            <a:off x="7848528" y="2963394"/>
            <a:ext cx="799706" cy="369332"/>
          </a:xfrm>
          <a:prstGeom prst="rect">
            <a:avLst/>
          </a:prstGeom>
          <a:noFill/>
        </p:spPr>
        <p:txBody>
          <a:bodyPr wrap="none" rtlCol="0">
            <a:spAutoFit/>
          </a:bodyPr>
          <a:lstStyle/>
          <a:p>
            <a:r>
              <a:rPr lang="en-US" dirty="0"/>
              <a:t>Matrix</a:t>
            </a:r>
          </a:p>
        </p:txBody>
      </p:sp>
      <p:cxnSp>
        <p:nvCxnSpPr>
          <p:cNvPr id="30" name="Straight Connector 29">
            <a:extLst>
              <a:ext uri="{FF2B5EF4-FFF2-40B4-BE49-F238E27FC236}">
                <a16:creationId xmlns:a16="http://schemas.microsoft.com/office/drawing/2014/main" id="{C6029B1B-5D93-431A-A810-669F3E7E63AA}"/>
              </a:ext>
            </a:extLst>
          </p:cNvPr>
          <p:cNvCxnSpPr>
            <a:cxnSpLocks/>
          </p:cNvCxnSpPr>
          <p:nvPr/>
        </p:nvCxnSpPr>
        <p:spPr>
          <a:xfrm>
            <a:off x="2818433" y="2852067"/>
            <a:ext cx="222812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E6438F-2424-4767-9C00-0FAF34200F49}"/>
              </a:ext>
            </a:extLst>
          </p:cNvPr>
          <p:cNvCxnSpPr>
            <a:cxnSpLocks/>
          </p:cNvCxnSpPr>
          <p:nvPr/>
        </p:nvCxnSpPr>
        <p:spPr>
          <a:xfrm>
            <a:off x="2818432" y="1781273"/>
            <a:ext cx="2148464"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CD8EF556-DA78-499B-846E-AD8ED4C2AC6A}"/>
                  </a:ext>
                </a:extLst>
              </p14:cNvPr>
              <p14:cNvContentPartPr/>
              <p14:nvPr/>
            </p14:nvContentPartPr>
            <p14:xfrm>
              <a:off x="4721714" y="2401761"/>
              <a:ext cx="134280" cy="339480"/>
            </p14:xfrm>
          </p:contentPart>
        </mc:Choice>
        <mc:Fallback xmlns="">
          <p:pic>
            <p:nvPicPr>
              <p:cNvPr id="32" name="Ink 31">
                <a:extLst>
                  <a:ext uri="{FF2B5EF4-FFF2-40B4-BE49-F238E27FC236}">
                    <a16:creationId xmlns:a16="http://schemas.microsoft.com/office/drawing/2014/main" id="{CD8EF556-DA78-499B-846E-AD8ED4C2AC6A}"/>
                  </a:ext>
                </a:extLst>
              </p:cNvPr>
              <p:cNvPicPr/>
              <p:nvPr/>
            </p:nvPicPr>
            <p:blipFill>
              <a:blip r:embed="rId38"/>
              <a:stretch>
                <a:fillRect/>
              </a:stretch>
            </p:blipFill>
            <p:spPr>
              <a:xfrm>
                <a:off x="4703714" y="2383761"/>
                <a:ext cx="1699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74933002-8145-4C7A-844D-AEF60611E985}"/>
                  </a:ext>
                </a:extLst>
              </p14:cNvPr>
              <p14:cNvContentPartPr/>
              <p14:nvPr/>
            </p14:nvContentPartPr>
            <p14:xfrm>
              <a:off x="4655114" y="2472681"/>
              <a:ext cx="229320" cy="322920"/>
            </p14:xfrm>
          </p:contentPart>
        </mc:Choice>
        <mc:Fallback xmlns="">
          <p:pic>
            <p:nvPicPr>
              <p:cNvPr id="33" name="Ink 32">
                <a:extLst>
                  <a:ext uri="{FF2B5EF4-FFF2-40B4-BE49-F238E27FC236}">
                    <a16:creationId xmlns:a16="http://schemas.microsoft.com/office/drawing/2014/main" id="{74933002-8145-4C7A-844D-AEF60611E985}"/>
                  </a:ext>
                </a:extLst>
              </p:cNvPr>
              <p:cNvPicPr/>
              <p:nvPr/>
            </p:nvPicPr>
            <p:blipFill>
              <a:blip r:embed="rId40"/>
              <a:stretch>
                <a:fillRect/>
              </a:stretch>
            </p:blipFill>
            <p:spPr>
              <a:xfrm>
                <a:off x="4637474" y="2454681"/>
                <a:ext cx="264960" cy="358560"/>
              </a:xfrm>
              <a:prstGeom prst="rect">
                <a:avLst/>
              </a:prstGeom>
            </p:spPr>
          </p:pic>
        </mc:Fallback>
      </mc:AlternateContent>
      <p:grpSp>
        <p:nvGrpSpPr>
          <p:cNvPr id="34" name="Group 33">
            <a:extLst>
              <a:ext uri="{FF2B5EF4-FFF2-40B4-BE49-F238E27FC236}">
                <a16:creationId xmlns:a16="http://schemas.microsoft.com/office/drawing/2014/main" id="{3EE64B99-AB9B-4966-B202-168C97BD4702}"/>
              </a:ext>
            </a:extLst>
          </p:cNvPr>
          <p:cNvGrpSpPr/>
          <p:nvPr/>
        </p:nvGrpSpPr>
        <p:grpSpPr>
          <a:xfrm>
            <a:off x="4656194" y="2438481"/>
            <a:ext cx="159120" cy="301320"/>
            <a:chOff x="4656194" y="2438481"/>
            <a:chExt cx="159120" cy="301320"/>
          </a:xfrm>
        </p:grpSpPr>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B749E8DE-5E45-4F47-BD52-C00D1539D122}"/>
                    </a:ext>
                  </a:extLst>
                </p14:cNvPr>
                <p14:cNvContentPartPr/>
                <p14:nvPr/>
              </p14:nvContentPartPr>
              <p14:xfrm>
                <a:off x="4808474" y="2684721"/>
                <a:ext cx="360" cy="360"/>
              </p14:xfrm>
            </p:contentPart>
          </mc:Choice>
          <mc:Fallback xmlns="">
            <p:pic>
              <p:nvPicPr>
                <p:cNvPr id="35" name="Ink 34">
                  <a:extLst>
                    <a:ext uri="{FF2B5EF4-FFF2-40B4-BE49-F238E27FC236}">
                      <a16:creationId xmlns:a16="http://schemas.microsoft.com/office/drawing/2014/main" id="{B749E8DE-5E45-4F47-BD52-C00D1539D122}"/>
                    </a:ext>
                  </a:extLst>
                </p:cNvPr>
                <p:cNvPicPr/>
                <p:nvPr/>
              </p:nvPicPr>
              <p:blipFill>
                <a:blip r:embed="rId42"/>
                <a:stretch>
                  <a:fillRect/>
                </a:stretch>
              </p:blipFill>
              <p:spPr>
                <a:xfrm>
                  <a:off x="4790834" y="26670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49970CF3-D451-4D0B-9D28-EE0F4D377A5E}"/>
                    </a:ext>
                  </a:extLst>
                </p14:cNvPr>
                <p14:cNvContentPartPr/>
                <p14:nvPr/>
              </p14:nvContentPartPr>
              <p14:xfrm>
                <a:off x="4704434" y="2724681"/>
                <a:ext cx="110880" cy="15120"/>
              </p14:xfrm>
            </p:contentPart>
          </mc:Choice>
          <mc:Fallback xmlns="">
            <p:pic>
              <p:nvPicPr>
                <p:cNvPr id="36" name="Ink 35">
                  <a:extLst>
                    <a:ext uri="{FF2B5EF4-FFF2-40B4-BE49-F238E27FC236}">
                      <a16:creationId xmlns:a16="http://schemas.microsoft.com/office/drawing/2014/main" id="{49970CF3-D451-4D0B-9D28-EE0F4D377A5E}"/>
                    </a:ext>
                  </a:extLst>
                </p:cNvPr>
                <p:cNvPicPr/>
                <p:nvPr/>
              </p:nvPicPr>
              <p:blipFill>
                <a:blip r:embed="rId44"/>
                <a:stretch>
                  <a:fillRect/>
                </a:stretch>
              </p:blipFill>
              <p:spPr>
                <a:xfrm>
                  <a:off x="4686434" y="2707041"/>
                  <a:ext cx="146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Ink 36">
                  <a:extLst>
                    <a:ext uri="{FF2B5EF4-FFF2-40B4-BE49-F238E27FC236}">
                      <a16:creationId xmlns:a16="http://schemas.microsoft.com/office/drawing/2014/main" id="{6FA9C521-73BE-4F34-988A-80B6636D48FB}"/>
                    </a:ext>
                  </a:extLst>
                </p14:cNvPr>
                <p14:cNvContentPartPr/>
                <p14:nvPr/>
              </p14:nvContentPartPr>
              <p14:xfrm>
                <a:off x="4704794" y="2523081"/>
                <a:ext cx="360" cy="360"/>
              </p14:xfrm>
            </p:contentPart>
          </mc:Choice>
          <mc:Fallback xmlns="">
            <p:pic>
              <p:nvPicPr>
                <p:cNvPr id="37" name="Ink 36">
                  <a:extLst>
                    <a:ext uri="{FF2B5EF4-FFF2-40B4-BE49-F238E27FC236}">
                      <a16:creationId xmlns:a16="http://schemas.microsoft.com/office/drawing/2014/main" id="{6FA9C521-73BE-4F34-988A-80B6636D48FB}"/>
                    </a:ext>
                  </a:extLst>
                </p:cNvPr>
                <p:cNvPicPr/>
                <p:nvPr/>
              </p:nvPicPr>
              <p:blipFill>
                <a:blip r:embed="rId42"/>
                <a:stretch>
                  <a:fillRect/>
                </a:stretch>
              </p:blipFill>
              <p:spPr>
                <a:xfrm>
                  <a:off x="4686794" y="25050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9F410871-D424-4638-A737-E558BC17568F}"/>
                    </a:ext>
                  </a:extLst>
                </p14:cNvPr>
                <p14:cNvContentPartPr/>
                <p14:nvPr/>
              </p14:nvContentPartPr>
              <p14:xfrm>
                <a:off x="4669154" y="2438481"/>
                <a:ext cx="79920" cy="261000"/>
              </p14:xfrm>
            </p:contentPart>
          </mc:Choice>
          <mc:Fallback xmlns="">
            <p:pic>
              <p:nvPicPr>
                <p:cNvPr id="38" name="Ink 37">
                  <a:extLst>
                    <a:ext uri="{FF2B5EF4-FFF2-40B4-BE49-F238E27FC236}">
                      <a16:creationId xmlns:a16="http://schemas.microsoft.com/office/drawing/2014/main" id="{9F410871-D424-4638-A737-E558BC17568F}"/>
                    </a:ext>
                  </a:extLst>
                </p:cNvPr>
                <p:cNvPicPr/>
                <p:nvPr/>
              </p:nvPicPr>
              <p:blipFill>
                <a:blip r:embed="rId47"/>
                <a:stretch>
                  <a:fillRect/>
                </a:stretch>
              </p:blipFill>
              <p:spPr>
                <a:xfrm>
                  <a:off x="4651154" y="2420481"/>
                  <a:ext cx="1155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0DB1B4EE-CDA4-45A4-A012-22A4E2320E82}"/>
                    </a:ext>
                  </a:extLst>
                </p14:cNvPr>
                <p14:cNvContentPartPr/>
                <p14:nvPr/>
              </p14:nvContentPartPr>
              <p14:xfrm>
                <a:off x="4656194" y="2511921"/>
                <a:ext cx="141480" cy="225000"/>
              </p14:xfrm>
            </p:contentPart>
          </mc:Choice>
          <mc:Fallback xmlns="">
            <p:pic>
              <p:nvPicPr>
                <p:cNvPr id="39" name="Ink 38">
                  <a:extLst>
                    <a:ext uri="{FF2B5EF4-FFF2-40B4-BE49-F238E27FC236}">
                      <a16:creationId xmlns:a16="http://schemas.microsoft.com/office/drawing/2014/main" id="{0DB1B4EE-CDA4-45A4-A012-22A4E2320E82}"/>
                    </a:ext>
                  </a:extLst>
                </p:cNvPr>
                <p:cNvPicPr/>
                <p:nvPr/>
              </p:nvPicPr>
              <p:blipFill>
                <a:blip r:embed="rId49"/>
                <a:stretch>
                  <a:fillRect/>
                </a:stretch>
              </p:blipFill>
              <p:spPr>
                <a:xfrm>
                  <a:off x="4638194" y="2494281"/>
                  <a:ext cx="17712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4892CB9B-0210-4F10-A543-B7AA8CBC29A4}"/>
                  </a:ext>
                </a:extLst>
              </p14:cNvPr>
              <p14:cNvContentPartPr/>
              <p14:nvPr/>
            </p14:nvContentPartPr>
            <p14:xfrm>
              <a:off x="4710194" y="1843761"/>
              <a:ext cx="142920" cy="451440"/>
            </p14:xfrm>
          </p:contentPart>
        </mc:Choice>
        <mc:Fallback xmlns="">
          <p:pic>
            <p:nvPicPr>
              <p:cNvPr id="40" name="Ink 39">
                <a:extLst>
                  <a:ext uri="{FF2B5EF4-FFF2-40B4-BE49-F238E27FC236}">
                    <a16:creationId xmlns:a16="http://schemas.microsoft.com/office/drawing/2014/main" id="{4892CB9B-0210-4F10-A543-B7AA8CBC29A4}"/>
                  </a:ext>
                </a:extLst>
              </p:cNvPr>
              <p:cNvPicPr/>
              <p:nvPr/>
            </p:nvPicPr>
            <p:blipFill>
              <a:blip r:embed="rId51"/>
              <a:stretch>
                <a:fillRect/>
              </a:stretch>
            </p:blipFill>
            <p:spPr>
              <a:xfrm>
                <a:off x="4692554" y="1825761"/>
                <a:ext cx="1785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EED2F88F-4819-4152-93B5-77F5575EB838}"/>
                  </a:ext>
                </a:extLst>
              </p14:cNvPr>
              <p14:cNvContentPartPr/>
              <p14:nvPr/>
            </p14:nvContentPartPr>
            <p14:xfrm>
              <a:off x="2722634" y="1832961"/>
              <a:ext cx="166320" cy="973800"/>
            </p14:xfrm>
          </p:contentPart>
        </mc:Choice>
        <mc:Fallback xmlns="">
          <p:pic>
            <p:nvPicPr>
              <p:cNvPr id="41" name="Ink 40">
                <a:extLst>
                  <a:ext uri="{FF2B5EF4-FFF2-40B4-BE49-F238E27FC236}">
                    <a16:creationId xmlns:a16="http://schemas.microsoft.com/office/drawing/2014/main" id="{EED2F88F-4819-4152-93B5-77F5575EB838}"/>
                  </a:ext>
                </a:extLst>
              </p:cNvPr>
              <p:cNvPicPr/>
              <p:nvPr/>
            </p:nvPicPr>
            <p:blipFill>
              <a:blip r:embed="rId53"/>
              <a:stretch>
                <a:fillRect/>
              </a:stretch>
            </p:blipFill>
            <p:spPr>
              <a:xfrm>
                <a:off x="2704634" y="1815321"/>
                <a:ext cx="201960" cy="1009440"/>
              </a:xfrm>
              <a:prstGeom prst="rect">
                <a:avLst/>
              </a:prstGeom>
            </p:spPr>
          </p:pic>
        </mc:Fallback>
      </mc:AlternateContent>
      <p:sp>
        <p:nvSpPr>
          <p:cNvPr id="42" name="Rectangle 41">
            <a:extLst>
              <a:ext uri="{FF2B5EF4-FFF2-40B4-BE49-F238E27FC236}">
                <a16:creationId xmlns:a16="http://schemas.microsoft.com/office/drawing/2014/main" id="{EE3688E8-045F-429F-8B94-23FABA52500E}"/>
              </a:ext>
            </a:extLst>
          </p:cNvPr>
          <p:cNvSpPr/>
          <p:nvPr/>
        </p:nvSpPr>
        <p:spPr>
          <a:xfrm>
            <a:off x="2489916" y="1371195"/>
            <a:ext cx="2105359" cy="205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Image result for FMN">
            <a:extLst>
              <a:ext uri="{FF2B5EF4-FFF2-40B4-BE49-F238E27FC236}">
                <a16:creationId xmlns:a16="http://schemas.microsoft.com/office/drawing/2014/main" id="{3E2F59E0-6131-4EC7-881F-B92F13E9655D}"/>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96250" y="1121395"/>
            <a:ext cx="3402957" cy="436541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9E0AC00F-AE8C-4A75-A38A-3D23FE06B92A}"/>
              </a:ext>
            </a:extLst>
          </p:cNvPr>
          <p:cNvSpPr txBox="1"/>
          <p:nvPr/>
        </p:nvSpPr>
        <p:spPr>
          <a:xfrm>
            <a:off x="3932496" y="5629041"/>
            <a:ext cx="5090111" cy="307777"/>
          </a:xfrm>
          <a:prstGeom prst="rect">
            <a:avLst/>
          </a:prstGeom>
          <a:noFill/>
        </p:spPr>
        <p:txBody>
          <a:bodyPr wrap="none" rtlCol="0">
            <a:spAutoFit/>
          </a:bodyPr>
          <a:lstStyle/>
          <a:p>
            <a:r>
              <a:rPr lang="en-US" sz="1400" dirty="0"/>
              <a:t>Figure modified from </a:t>
            </a:r>
            <a:r>
              <a:rPr lang="en-US" sz="1400" dirty="0">
                <a:hlinkClick r:id="rId55"/>
              </a:rPr>
              <a:t>Mailloux, R.J. (2015) Redox Biology 4:381-389</a:t>
            </a:r>
            <a:endParaRPr lang="en-US" sz="1400" dirty="0"/>
          </a:p>
        </p:txBody>
      </p:sp>
    </p:spTree>
    <p:extLst>
      <p:ext uri="{BB962C8B-B14F-4D97-AF65-F5344CB8AC3E}">
        <p14:creationId xmlns:p14="http://schemas.microsoft.com/office/powerpoint/2010/main" val="10785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FE06-7E98-4546-9029-46900F40A8DF}"/>
              </a:ext>
            </a:extLst>
          </p:cNvPr>
          <p:cNvSpPr>
            <a:spLocks noGrp="1"/>
          </p:cNvSpPr>
          <p:nvPr>
            <p:ph type="title"/>
          </p:nvPr>
        </p:nvSpPr>
        <p:spPr/>
        <p:txBody>
          <a:bodyPr/>
          <a:lstStyle/>
          <a:p>
            <a:r>
              <a:rPr lang="en-US" dirty="0"/>
              <a:t>Iron-Sulfur Complexes</a:t>
            </a:r>
          </a:p>
        </p:txBody>
      </p:sp>
      <p:sp>
        <p:nvSpPr>
          <p:cNvPr id="3" name="Content Placeholder 2">
            <a:extLst>
              <a:ext uri="{FF2B5EF4-FFF2-40B4-BE49-F238E27FC236}">
                <a16:creationId xmlns:a16="http://schemas.microsoft.com/office/drawing/2014/main" id="{1F9FFC11-14A1-4086-86DA-2DCD056E3EFE}"/>
              </a:ext>
            </a:extLst>
          </p:cNvPr>
          <p:cNvSpPr>
            <a:spLocks noGrp="1"/>
          </p:cNvSpPr>
          <p:nvPr>
            <p:ph idx="1"/>
          </p:nvPr>
        </p:nvSpPr>
        <p:spPr>
          <a:xfrm>
            <a:off x="319596" y="2586324"/>
            <a:ext cx="3459538" cy="1337494"/>
          </a:xfrm>
        </p:spPr>
        <p:txBody>
          <a:bodyPr/>
          <a:lstStyle/>
          <a:p>
            <a:r>
              <a:rPr lang="en-US" dirty="0"/>
              <a:t>7 to 8 iron-sulfur complexes are present in Complex I</a:t>
            </a:r>
          </a:p>
        </p:txBody>
      </p:sp>
      <p:pic>
        <p:nvPicPr>
          <p:cNvPr id="5" name="Picture 4">
            <a:extLst>
              <a:ext uri="{FF2B5EF4-FFF2-40B4-BE49-F238E27FC236}">
                <a16:creationId xmlns:a16="http://schemas.microsoft.com/office/drawing/2014/main" id="{04661144-146B-41DD-B9BD-A80ED9E056D8}"/>
              </a:ext>
            </a:extLst>
          </p:cNvPr>
          <p:cNvPicPr>
            <a:picLocks noChangeAspect="1"/>
          </p:cNvPicPr>
          <p:nvPr/>
        </p:nvPicPr>
        <p:blipFill>
          <a:blip r:embed="rId3"/>
          <a:stretch>
            <a:fillRect/>
          </a:stretch>
        </p:blipFill>
        <p:spPr>
          <a:xfrm>
            <a:off x="4061904" y="1195387"/>
            <a:ext cx="4762500" cy="4467225"/>
          </a:xfrm>
          <a:prstGeom prst="rect">
            <a:avLst/>
          </a:prstGeom>
        </p:spPr>
      </p:pic>
      <p:sp>
        <p:nvSpPr>
          <p:cNvPr id="6" name="TextBox 5">
            <a:extLst>
              <a:ext uri="{FF2B5EF4-FFF2-40B4-BE49-F238E27FC236}">
                <a16:creationId xmlns:a16="http://schemas.microsoft.com/office/drawing/2014/main" id="{D75D2D95-09F4-4631-A2B8-9A3721463D2D}"/>
              </a:ext>
            </a:extLst>
          </p:cNvPr>
          <p:cNvSpPr txBox="1"/>
          <p:nvPr/>
        </p:nvSpPr>
        <p:spPr>
          <a:xfrm>
            <a:off x="0" y="5670991"/>
            <a:ext cx="9308421" cy="307777"/>
          </a:xfrm>
          <a:prstGeom prst="rect">
            <a:avLst/>
          </a:prstGeom>
          <a:noFill/>
        </p:spPr>
        <p:txBody>
          <a:bodyPr wrap="square" rtlCol="0">
            <a:spAutoFit/>
          </a:bodyPr>
          <a:lstStyle/>
          <a:p>
            <a:r>
              <a:rPr lang="en-US" sz="1400" dirty="0"/>
              <a:t>Image from : </a:t>
            </a:r>
            <a:r>
              <a:rPr lang="en-US" sz="1400" dirty="0">
                <a:hlinkClick r:id="rId4"/>
              </a:rPr>
              <a:t>The Protein Data Bank. H.M. Berman, et al. (2000) </a:t>
            </a:r>
            <a:r>
              <a:rPr lang="en-US" sz="1400" i="1" dirty="0">
                <a:hlinkClick r:id="rId4"/>
              </a:rPr>
              <a:t>Nucleic Acids Research</a:t>
            </a:r>
            <a:r>
              <a:rPr lang="en-US" sz="1400" dirty="0">
                <a:hlinkClick r:id="rId4"/>
              </a:rPr>
              <a:t>, 28: 235-242 </a:t>
            </a:r>
            <a:r>
              <a:rPr lang="en-US" sz="1400" dirty="0">
                <a:hlinkClick r:id="rId5"/>
              </a:rPr>
              <a:t>10.1093/</a:t>
            </a:r>
            <a:r>
              <a:rPr lang="en-US" sz="1400" dirty="0" err="1">
                <a:hlinkClick r:id="rId5"/>
              </a:rPr>
              <a:t>nar</a:t>
            </a:r>
            <a:r>
              <a:rPr lang="en-US" sz="1400" dirty="0">
                <a:hlinkClick r:id="rId5"/>
              </a:rPr>
              <a:t>/28.1.235</a:t>
            </a:r>
            <a:endParaRPr lang="en-US" sz="1400" i="1" dirty="0"/>
          </a:p>
        </p:txBody>
      </p:sp>
    </p:spTree>
    <p:extLst>
      <p:ext uri="{BB962C8B-B14F-4D97-AF65-F5344CB8AC3E}">
        <p14:creationId xmlns:p14="http://schemas.microsoft.com/office/powerpoint/2010/main" val="390504085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40306</TotalTime>
  <Words>2003</Words>
  <Application>Microsoft Office PowerPoint</Application>
  <PresentationFormat>On-screen Show (4:3)</PresentationFormat>
  <Paragraphs>88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CAC Champagne</vt:lpstr>
      <vt:lpstr>Calibri</vt:lpstr>
      <vt:lpstr>Calibri Light</vt:lpstr>
      <vt:lpstr>Symbol</vt:lpstr>
      <vt:lpstr>Tahoma</vt:lpstr>
      <vt:lpstr>Times New Roman</vt:lpstr>
      <vt:lpstr>Biochemistry Theme</vt:lpstr>
      <vt:lpstr>The Electron Transport Chain</vt:lpstr>
      <vt:lpstr>PowerPoint Presentation</vt:lpstr>
      <vt:lpstr>Measuring Electron Reduction Potential</vt:lpstr>
      <vt:lpstr>Complex I: NADH/Q Oxidoreductase</vt:lpstr>
      <vt:lpstr>Coenzyme Q (Ubiquinone)</vt:lpstr>
      <vt:lpstr>Coenzyme Q (Ubiquinone)</vt:lpstr>
      <vt:lpstr>NADH/Q Oxidoreductase</vt:lpstr>
      <vt:lpstr>Flavin Mononucleotide (FMN)</vt:lpstr>
      <vt:lpstr>Iron-Sulfur Complexes</vt:lpstr>
      <vt:lpstr>Distorted Cube form of Iron-Sulfur</vt:lpstr>
      <vt:lpstr>PowerPoint Presentation</vt:lpstr>
      <vt:lpstr>Summary of the Electron Transport Chain</vt:lpstr>
      <vt:lpstr>Proton Load for NADH and FADH2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554</cp:revision>
  <cp:lastPrinted>2020-02-10T04:30:13Z</cp:lastPrinted>
  <dcterms:created xsi:type="dcterms:W3CDTF">2020-01-06T19:40:53Z</dcterms:created>
  <dcterms:modified xsi:type="dcterms:W3CDTF">2020-03-14T20:29:31Z</dcterms:modified>
</cp:coreProperties>
</file>