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verage" panose="020B0604020202020204" charset="0"/>
      <p:regular r:id="rId9"/>
    </p:embeddedFont>
    <p:embeddedFont>
      <p:font typeface="Oswald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5806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26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26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10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8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6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6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86465.orgsync.com/org/aswou/food_pan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o.polk.or.us/fco" TargetMode="External"/><Relationship Id="rId4" Type="http://schemas.openxmlformats.org/officeDocument/2006/relationships/hyperlink" Target="https://www.facebook.com/westerncompassoreg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Proposed Syllabus Inclusion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25250" y="1362600"/>
            <a:ext cx="1769400" cy="241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Who Are We?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03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Our Focus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451875"/>
            <a:ext cx="8520600" cy="311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Homelessness and poverty among Polk County inhabitants.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Raising Awareness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Combating Stigmas</a:t>
            </a:r>
          </a:p>
          <a:p>
            <a:pPr marL="914400" lvl="1" indent="-381000">
              <a:spcBef>
                <a:spcPts val="0"/>
              </a:spcBef>
              <a:buSzPts val="2400"/>
              <a:buChar char="○"/>
            </a:pPr>
            <a:r>
              <a:rPr lang="en" sz="2400"/>
              <a:t>Making resources more known and accessible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62625"/>
            <a:ext cx="8520600" cy="1129800"/>
          </a:xfrm>
          <a:prstGeom prst="rect">
            <a:avLst/>
          </a:prstGeom>
        </p:spPr>
        <p:txBody>
          <a:bodyPr wrap="square" lIns="91425" tIns="91425" rIns="91425" bIns="91425" anchor="t" anchorCtr="0">
            <a:normAutofit fontScale="90000"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Hunger Among College Students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14025"/>
            <a:ext cx="8520600" cy="3746100"/>
          </a:xfrm>
          <a:prstGeom prst="rect">
            <a:avLst/>
          </a:prstGeom>
        </p:spPr>
        <p:txBody>
          <a:bodyPr wrap="square" lIns="91425" tIns="91425" rIns="91425" bIns="91425" anchor="t" anchorCtr="0">
            <a:normAutofit fontScale="925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Article: Poverty Is Largely Invisible Among College Students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Oswald"/>
              <a:buChar char="-"/>
            </a:pPr>
            <a:r>
              <a:rPr lang="en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Sara Goldrick-Rab, PhD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ts val="1800"/>
              <a:buFont typeface="Oswald"/>
              <a:buChar char="-"/>
            </a:pPr>
            <a:r>
              <a:rPr lang="en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November 7, 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“Since 2008, my team’s </a:t>
            </a:r>
            <a:r>
              <a:rPr lang="en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resea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rch</a:t>
            </a:r>
            <a:r>
              <a:rPr lang="en" sz="2000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on how students finance college has revealed that the main barrier to degree completion isn’t tuition; it’s having a place to sleep and enough food to eat. The best estimates suggest that </a:t>
            </a:r>
            <a:r>
              <a:rPr lang="en" sz="2000" u="sng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food insecurity affects as many as 1 in 2 </a:t>
            </a:r>
            <a:r>
              <a:rPr lang="en" sz="2000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college students—much higher than the rate in the general population. Just as many struggle with housing insecurity, and a significant number (14 percent at community colleges) are homeless.”</a:t>
            </a:r>
          </a:p>
          <a:p>
            <a:pPr lvl="0">
              <a:spcBef>
                <a:spcPts val="0"/>
              </a:spcBef>
              <a:buNone/>
            </a:pPr>
            <a:endParaRPr sz="2300" b="1" dirty="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619400"/>
            <a:ext cx="8520600" cy="394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“In 2015-16, nearly 32,000 college students completed the Free Application for Federal Student Aid (FAFSA) verification process and were officially deemed homeless for financial aid purposes. However, more than 150,000 students </a:t>
            </a:r>
            <a:r>
              <a:rPr lang="en" sz="3000" u="sng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indicated</a:t>
            </a:r>
            <a:r>
              <a:rPr lang="en" sz="3000" dirty="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that they were homeless on an initial filtering question, but could not complete the necessary documentation process”.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86125"/>
            <a:ext cx="8520600" cy="83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Our Proposal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916825"/>
            <a:ext cx="8520600" cy="410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Resources: Physical Needs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Western Oregon University, up to 50% of students are affected by food insecurity. Food insecurity can act as primary barrier for degree completion. If you are in need of assistance, please consider the following resources: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Western Oregon Food Pantry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Visit: </a:t>
            </a:r>
            <a:r>
              <a:rPr lang="en" u="sng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http://86465.orgsync.com/org/aswou/food_pantr</a:t>
            </a:r>
            <a:r>
              <a:rPr lang="en-US" u="sng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lang="en" u="sng" dirty="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Call: (503) 838-8553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Western Compass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Visit: </a:t>
            </a:r>
            <a:r>
              <a:rPr lang="en" u="sng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https://www.facebook.com/westerncompassoregon/</a:t>
            </a:r>
            <a:endParaRPr lang="en" u="sng" dirty="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Call: (541) 220-0035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Wolf Ride (provides free rides around Monmouth and Independence)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Visit: </a:t>
            </a:r>
            <a:r>
              <a:rPr lang="en" u="sng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http://www.wou.edu/student/wolf-ride/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Call: (503) 428-7238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Polk County Family &amp; Community Outreach Department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Visit: </a:t>
            </a:r>
            <a:r>
              <a:rPr lang="en-US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http://www.co.polk.or.us/fco</a:t>
            </a:r>
            <a:endParaRPr lang="en" u="sng" dirty="0">
              <a:solidFill>
                <a:srgbClr val="B7B7B7"/>
              </a:solidFill>
              <a:latin typeface="Times New Roman"/>
              <a:ea typeface="Times New Roman"/>
              <a:cs typeface="Times New Roman"/>
              <a:sym typeface="Times New Roman"/>
              <a:hlinkClick r:id="rId5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Call: (503) 623-9664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309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Average</vt:lpstr>
      <vt:lpstr>Oswald</vt:lpstr>
      <vt:lpstr>Times New Roman</vt:lpstr>
      <vt:lpstr>Arial</vt:lpstr>
      <vt:lpstr>Slate</vt:lpstr>
      <vt:lpstr>Proposed Syllabus Inclusion</vt:lpstr>
      <vt:lpstr>Who Are We?</vt:lpstr>
      <vt:lpstr>Our Focus</vt:lpstr>
      <vt:lpstr>Hunger Among College Students</vt:lpstr>
      <vt:lpstr>PowerPoint Presentation</vt:lpstr>
      <vt:lpstr>Our Proposal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Syllabus Inclusion</dc:title>
  <dc:creator>Caitlin</dc:creator>
  <cp:lastModifiedBy>UCS</cp:lastModifiedBy>
  <cp:revision>2</cp:revision>
  <dcterms:modified xsi:type="dcterms:W3CDTF">2017-11-28T21:52:41Z</dcterms:modified>
</cp:coreProperties>
</file>