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9"/>
  </p:notesMasterIdLst>
  <p:sldIdLst>
    <p:sldId id="267" r:id="rId3"/>
    <p:sldId id="277" r:id="rId4"/>
    <p:sldId id="266" r:id="rId5"/>
    <p:sldId id="259" r:id="rId6"/>
    <p:sldId id="276" r:id="rId7"/>
    <p:sldId id="27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44"/>
    <p:restoredTop sz="94682"/>
  </p:normalViewPr>
  <p:slideViewPr>
    <p:cSldViewPr snapToGrid="0" snapToObjects="1">
      <p:cViewPr varScale="1">
        <p:scale>
          <a:sx n="110" d="100"/>
          <a:sy n="110" d="100"/>
        </p:scale>
        <p:origin x="192" y="2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6AD06D-A611-F04A-A069-34603FA48B16}" type="doc">
      <dgm:prSet loTypeId="urn:microsoft.com/office/officeart/2005/8/layout/arrow2" loCatId="" qsTypeId="urn:microsoft.com/office/officeart/2005/8/quickstyle/simple1" qsCatId="simple" csTypeId="urn:microsoft.com/office/officeart/2005/8/colors/accent1_2" csCatId="accent1" phldr="1"/>
      <dgm:spPr/>
    </dgm:pt>
    <dgm:pt modelId="{2455FE1B-BBF2-9443-8DAC-D652D35217FC}">
      <dgm:prSet phldrT="[Text]"/>
      <dgm:spPr/>
      <dgm:t>
        <a:bodyPr/>
        <a:lstStyle/>
        <a:p>
          <a:r>
            <a:rPr lang="en-US" dirty="0"/>
            <a:t>2016-17</a:t>
          </a:r>
        </a:p>
        <a:p>
          <a:r>
            <a:rPr lang="en-US" dirty="0"/>
            <a:t>STAMATES report identifies DPT as an area of need for Oregon and an opportunity for WOU</a:t>
          </a:r>
        </a:p>
      </dgm:t>
    </dgm:pt>
    <dgm:pt modelId="{9B80AEEB-93AA-3946-AC2E-C703D81F14B2}" type="parTrans" cxnId="{FCB6DB7B-FBE3-4E4D-8E76-DCD4E7A58CFF}">
      <dgm:prSet/>
      <dgm:spPr/>
      <dgm:t>
        <a:bodyPr/>
        <a:lstStyle/>
        <a:p>
          <a:endParaRPr lang="en-US"/>
        </a:p>
      </dgm:t>
    </dgm:pt>
    <dgm:pt modelId="{34D01B44-55D4-7F48-B009-6EC4F1AD1A55}" type="sibTrans" cxnId="{FCB6DB7B-FBE3-4E4D-8E76-DCD4E7A58CFF}">
      <dgm:prSet/>
      <dgm:spPr/>
      <dgm:t>
        <a:bodyPr/>
        <a:lstStyle/>
        <a:p>
          <a:endParaRPr lang="en-US"/>
        </a:p>
      </dgm:t>
    </dgm:pt>
    <dgm:pt modelId="{446342F9-41AE-334C-8213-96F90BA9B8FC}">
      <dgm:prSet phldrT="[Text]"/>
      <dgm:spPr/>
      <dgm:t>
        <a:bodyPr/>
        <a:lstStyle/>
        <a:p>
          <a:r>
            <a:rPr lang="en-US" dirty="0"/>
            <a:t>2017-18</a:t>
          </a:r>
        </a:p>
        <a:p>
          <a:r>
            <a:rPr lang="en-US" dirty="0"/>
            <a:t>WOU explores DPT – a professional doctoral degree: meetings with faculty, internal and external stakeholders, visits to accredited programs</a:t>
          </a:r>
        </a:p>
      </dgm:t>
    </dgm:pt>
    <dgm:pt modelId="{A22E3C1C-877F-6047-8571-BDD8D633BB0C}" type="parTrans" cxnId="{80FC7ABE-C209-B741-8C09-7FEDB34D7B74}">
      <dgm:prSet/>
      <dgm:spPr/>
      <dgm:t>
        <a:bodyPr/>
        <a:lstStyle/>
        <a:p>
          <a:endParaRPr lang="en-US"/>
        </a:p>
      </dgm:t>
    </dgm:pt>
    <dgm:pt modelId="{B5D59482-C374-5449-9259-192084822C25}" type="sibTrans" cxnId="{80FC7ABE-C209-B741-8C09-7FEDB34D7B74}">
      <dgm:prSet/>
      <dgm:spPr/>
      <dgm:t>
        <a:bodyPr/>
        <a:lstStyle/>
        <a:p>
          <a:endParaRPr lang="en-US"/>
        </a:p>
      </dgm:t>
    </dgm:pt>
    <dgm:pt modelId="{79C84544-CBCC-6640-9540-C5E5C780C9FB}">
      <dgm:prSet phldrT="[Text]"/>
      <dgm:spPr/>
      <dgm:t>
        <a:bodyPr/>
        <a:lstStyle/>
        <a:p>
          <a:r>
            <a:rPr lang="en-US" dirty="0"/>
            <a:t>2018-19</a:t>
          </a:r>
        </a:p>
        <a:p>
          <a:r>
            <a:rPr lang="en-US" dirty="0"/>
            <a:t>DPT and </a:t>
          </a:r>
          <a:r>
            <a:rPr lang="en-US" dirty="0" err="1"/>
            <a:t>EdD</a:t>
          </a:r>
          <a:r>
            <a:rPr lang="en-US" dirty="0"/>
            <a:t> in Interpreting Studies approved by Graduate Committee and Faculty Senate; campus conversation on institutional readiness to offer professional doctorates</a:t>
          </a:r>
        </a:p>
      </dgm:t>
    </dgm:pt>
    <dgm:pt modelId="{EFD7D625-CD36-6742-A684-0EA5F681256B}" type="parTrans" cxnId="{6A5087F8-673F-364F-A325-9F7F9789B60B}">
      <dgm:prSet/>
      <dgm:spPr/>
      <dgm:t>
        <a:bodyPr/>
        <a:lstStyle/>
        <a:p>
          <a:endParaRPr lang="en-US"/>
        </a:p>
      </dgm:t>
    </dgm:pt>
    <dgm:pt modelId="{A6601401-8186-9949-BFEB-A76C642DA2C3}" type="sibTrans" cxnId="{6A5087F8-673F-364F-A325-9F7F9789B60B}">
      <dgm:prSet/>
      <dgm:spPr/>
      <dgm:t>
        <a:bodyPr/>
        <a:lstStyle/>
        <a:p>
          <a:endParaRPr lang="en-US"/>
        </a:p>
      </dgm:t>
    </dgm:pt>
    <dgm:pt modelId="{EF42F065-9458-9B4A-B8E6-9D7B11BA5A4E}" type="pres">
      <dgm:prSet presAssocID="{2F6AD06D-A611-F04A-A069-34603FA48B16}" presName="arrowDiagram" presStyleCnt="0">
        <dgm:presLayoutVars>
          <dgm:chMax val="5"/>
          <dgm:dir/>
          <dgm:resizeHandles val="exact"/>
        </dgm:presLayoutVars>
      </dgm:prSet>
      <dgm:spPr/>
    </dgm:pt>
    <dgm:pt modelId="{618AEF4D-F487-AF4D-9AC8-6E9A16F6D77A}" type="pres">
      <dgm:prSet presAssocID="{2F6AD06D-A611-F04A-A069-34603FA48B16}" presName="arrow" presStyleLbl="bgShp" presStyleIdx="0" presStyleCnt="1"/>
      <dgm:spPr>
        <a:solidFill>
          <a:schemeClr val="bg1">
            <a:lumMod val="85000"/>
          </a:schemeClr>
        </a:solidFill>
      </dgm:spPr>
    </dgm:pt>
    <dgm:pt modelId="{D24E52E6-4171-7A48-AC7D-1549922EE7D4}" type="pres">
      <dgm:prSet presAssocID="{2F6AD06D-A611-F04A-A069-34603FA48B16}" presName="arrowDiagram3" presStyleCnt="0"/>
      <dgm:spPr/>
    </dgm:pt>
    <dgm:pt modelId="{0F6FB939-F519-414C-94F4-DB606C212607}" type="pres">
      <dgm:prSet presAssocID="{2455FE1B-BBF2-9443-8DAC-D652D35217FC}" presName="bullet3a" presStyleLbl="node1" presStyleIdx="0" presStyleCnt="3"/>
      <dgm:spPr>
        <a:solidFill>
          <a:srgbClr val="C00000"/>
        </a:solidFill>
      </dgm:spPr>
    </dgm:pt>
    <dgm:pt modelId="{37B31E4B-5BBE-AE4E-A63B-770D2DC0F7CA}" type="pres">
      <dgm:prSet presAssocID="{2455FE1B-BBF2-9443-8DAC-D652D35217FC}" presName="textBox3a" presStyleLbl="revTx" presStyleIdx="0" presStyleCnt="3">
        <dgm:presLayoutVars>
          <dgm:bulletEnabled val="1"/>
        </dgm:presLayoutVars>
      </dgm:prSet>
      <dgm:spPr/>
    </dgm:pt>
    <dgm:pt modelId="{D7CC1D85-38FD-7847-B53F-ACBD58A58965}" type="pres">
      <dgm:prSet presAssocID="{446342F9-41AE-334C-8213-96F90BA9B8FC}" presName="bullet3b" presStyleLbl="node1" presStyleIdx="1" presStyleCnt="3"/>
      <dgm:spPr>
        <a:solidFill>
          <a:srgbClr val="C00000"/>
        </a:solidFill>
      </dgm:spPr>
    </dgm:pt>
    <dgm:pt modelId="{BA9CD6E4-B661-1D40-A21E-A71CDC65DD96}" type="pres">
      <dgm:prSet presAssocID="{446342F9-41AE-334C-8213-96F90BA9B8FC}" presName="textBox3b" presStyleLbl="revTx" presStyleIdx="1" presStyleCnt="3">
        <dgm:presLayoutVars>
          <dgm:bulletEnabled val="1"/>
        </dgm:presLayoutVars>
      </dgm:prSet>
      <dgm:spPr/>
    </dgm:pt>
    <dgm:pt modelId="{1AC26349-29DB-2B41-992D-2B2F8055CF83}" type="pres">
      <dgm:prSet presAssocID="{79C84544-CBCC-6640-9540-C5E5C780C9FB}" presName="bullet3c" presStyleLbl="node1" presStyleIdx="2" presStyleCnt="3"/>
      <dgm:spPr>
        <a:solidFill>
          <a:srgbClr val="C00000"/>
        </a:solidFill>
      </dgm:spPr>
    </dgm:pt>
    <dgm:pt modelId="{C6C06E29-B249-384A-BED9-72BACEE28A00}" type="pres">
      <dgm:prSet presAssocID="{79C84544-CBCC-6640-9540-C5E5C780C9FB}" presName="textBox3c" presStyleLbl="revTx" presStyleIdx="2" presStyleCnt="3">
        <dgm:presLayoutVars>
          <dgm:bulletEnabled val="1"/>
        </dgm:presLayoutVars>
      </dgm:prSet>
      <dgm:spPr/>
    </dgm:pt>
  </dgm:ptLst>
  <dgm:cxnLst>
    <dgm:cxn modelId="{173EB242-8ED9-0B47-8DF5-82CC8EC66954}" type="presOf" srcId="{446342F9-41AE-334C-8213-96F90BA9B8FC}" destId="{BA9CD6E4-B661-1D40-A21E-A71CDC65DD96}" srcOrd="0" destOrd="0" presId="urn:microsoft.com/office/officeart/2005/8/layout/arrow2"/>
    <dgm:cxn modelId="{63F09F71-CF50-0C4E-80EB-BA878CF7E145}" type="presOf" srcId="{79C84544-CBCC-6640-9540-C5E5C780C9FB}" destId="{C6C06E29-B249-384A-BED9-72BACEE28A00}" srcOrd="0" destOrd="0" presId="urn:microsoft.com/office/officeart/2005/8/layout/arrow2"/>
    <dgm:cxn modelId="{FCB6DB7B-FBE3-4E4D-8E76-DCD4E7A58CFF}" srcId="{2F6AD06D-A611-F04A-A069-34603FA48B16}" destId="{2455FE1B-BBF2-9443-8DAC-D652D35217FC}" srcOrd="0" destOrd="0" parTransId="{9B80AEEB-93AA-3946-AC2E-C703D81F14B2}" sibTransId="{34D01B44-55D4-7F48-B009-6EC4F1AD1A55}"/>
    <dgm:cxn modelId="{80FC7ABE-C209-B741-8C09-7FEDB34D7B74}" srcId="{2F6AD06D-A611-F04A-A069-34603FA48B16}" destId="{446342F9-41AE-334C-8213-96F90BA9B8FC}" srcOrd="1" destOrd="0" parTransId="{A22E3C1C-877F-6047-8571-BDD8D633BB0C}" sibTransId="{B5D59482-C374-5449-9259-192084822C25}"/>
    <dgm:cxn modelId="{3B0D64CC-1217-CD47-B701-8CCFD02F91E4}" type="presOf" srcId="{2455FE1B-BBF2-9443-8DAC-D652D35217FC}" destId="{37B31E4B-5BBE-AE4E-A63B-770D2DC0F7CA}" srcOrd="0" destOrd="0" presId="urn:microsoft.com/office/officeart/2005/8/layout/arrow2"/>
    <dgm:cxn modelId="{D99B42DF-DEEC-2249-9CFA-280EDA68967D}" type="presOf" srcId="{2F6AD06D-A611-F04A-A069-34603FA48B16}" destId="{EF42F065-9458-9B4A-B8E6-9D7B11BA5A4E}" srcOrd="0" destOrd="0" presId="urn:microsoft.com/office/officeart/2005/8/layout/arrow2"/>
    <dgm:cxn modelId="{6A5087F8-673F-364F-A325-9F7F9789B60B}" srcId="{2F6AD06D-A611-F04A-A069-34603FA48B16}" destId="{79C84544-CBCC-6640-9540-C5E5C780C9FB}" srcOrd="2" destOrd="0" parTransId="{EFD7D625-CD36-6742-A684-0EA5F681256B}" sibTransId="{A6601401-8186-9949-BFEB-A76C642DA2C3}"/>
    <dgm:cxn modelId="{FB19036E-9631-594E-861E-44CB11911D57}" type="presParOf" srcId="{EF42F065-9458-9B4A-B8E6-9D7B11BA5A4E}" destId="{618AEF4D-F487-AF4D-9AC8-6E9A16F6D77A}" srcOrd="0" destOrd="0" presId="urn:microsoft.com/office/officeart/2005/8/layout/arrow2"/>
    <dgm:cxn modelId="{A4DF0136-5E8F-8C4F-9663-DE80A980036F}" type="presParOf" srcId="{EF42F065-9458-9B4A-B8E6-9D7B11BA5A4E}" destId="{D24E52E6-4171-7A48-AC7D-1549922EE7D4}" srcOrd="1" destOrd="0" presId="urn:microsoft.com/office/officeart/2005/8/layout/arrow2"/>
    <dgm:cxn modelId="{6C3782CA-01A6-0646-9698-FAB3355A1869}" type="presParOf" srcId="{D24E52E6-4171-7A48-AC7D-1549922EE7D4}" destId="{0F6FB939-F519-414C-94F4-DB606C212607}" srcOrd="0" destOrd="0" presId="urn:microsoft.com/office/officeart/2005/8/layout/arrow2"/>
    <dgm:cxn modelId="{B64017EC-065A-F84F-A9A0-3A104F041FE5}" type="presParOf" srcId="{D24E52E6-4171-7A48-AC7D-1549922EE7D4}" destId="{37B31E4B-5BBE-AE4E-A63B-770D2DC0F7CA}" srcOrd="1" destOrd="0" presId="urn:microsoft.com/office/officeart/2005/8/layout/arrow2"/>
    <dgm:cxn modelId="{8813902E-E539-EF41-B403-C3B1C090AF23}" type="presParOf" srcId="{D24E52E6-4171-7A48-AC7D-1549922EE7D4}" destId="{D7CC1D85-38FD-7847-B53F-ACBD58A58965}" srcOrd="2" destOrd="0" presId="urn:microsoft.com/office/officeart/2005/8/layout/arrow2"/>
    <dgm:cxn modelId="{7E18B5E4-1708-274F-B366-E55BAD7A992E}" type="presParOf" srcId="{D24E52E6-4171-7A48-AC7D-1549922EE7D4}" destId="{BA9CD6E4-B661-1D40-A21E-A71CDC65DD96}" srcOrd="3" destOrd="0" presId="urn:microsoft.com/office/officeart/2005/8/layout/arrow2"/>
    <dgm:cxn modelId="{868C28DD-0E87-6145-8A90-F92E4B017896}" type="presParOf" srcId="{D24E52E6-4171-7A48-AC7D-1549922EE7D4}" destId="{1AC26349-29DB-2B41-992D-2B2F8055CF83}" srcOrd="4" destOrd="0" presId="urn:microsoft.com/office/officeart/2005/8/layout/arrow2"/>
    <dgm:cxn modelId="{C887C309-1837-1747-9AB2-3CC91BD190D5}" type="presParOf" srcId="{D24E52E6-4171-7A48-AC7D-1549922EE7D4}" destId="{C6C06E29-B249-384A-BED9-72BACEE28A00}" srcOrd="5"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FC62041-E525-3E4D-8EF8-6D3D9C0637B7}" type="doc">
      <dgm:prSet loTypeId="urn:microsoft.com/office/officeart/2005/8/layout/target3" loCatId="" qsTypeId="urn:microsoft.com/office/officeart/2005/8/quickstyle/simple3" qsCatId="simple" csTypeId="urn:microsoft.com/office/officeart/2005/8/colors/accent1_2" csCatId="accent1" phldr="1"/>
      <dgm:spPr/>
      <dgm:t>
        <a:bodyPr/>
        <a:lstStyle/>
        <a:p>
          <a:endParaRPr lang="en-US"/>
        </a:p>
      </dgm:t>
    </dgm:pt>
    <dgm:pt modelId="{107670BB-469F-8740-BD56-282E827F073F}">
      <dgm:prSet phldrT="[Text]" custT="1"/>
      <dgm:spPr/>
      <dgm:t>
        <a:bodyPr/>
        <a:lstStyle/>
        <a:p>
          <a:r>
            <a:rPr lang="en-US" sz="1600" i="0" u="none" dirty="0"/>
            <a:t>Completion of independent research (dissertation)</a:t>
          </a:r>
        </a:p>
      </dgm:t>
    </dgm:pt>
    <dgm:pt modelId="{CB3BA662-3E00-AB4E-900A-133198C6E1F6}" type="parTrans" cxnId="{78FE2EDA-ADC1-8A47-B03B-D7C4ECB681F2}">
      <dgm:prSet/>
      <dgm:spPr/>
      <dgm:t>
        <a:bodyPr/>
        <a:lstStyle/>
        <a:p>
          <a:endParaRPr lang="en-US" sz="1600"/>
        </a:p>
      </dgm:t>
    </dgm:pt>
    <dgm:pt modelId="{6F318C82-0B14-8640-9288-0D90501370A2}" type="sibTrans" cxnId="{78FE2EDA-ADC1-8A47-B03B-D7C4ECB681F2}">
      <dgm:prSet/>
      <dgm:spPr/>
      <dgm:t>
        <a:bodyPr/>
        <a:lstStyle/>
        <a:p>
          <a:endParaRPr lang="en-US" sz="1600"/>
        </a:p>
      </dgm:t>
    </dgm:pt>
    <dgm:pt modelId="{0437EF68-18C0-A441-875F-E0C26C7AD8D6}">
      <dgm:prSet phldrT="[Text]" custT="1"/>
      <dgm:spPr/>
      <dgm:t>
        <a:bodyPr/>
        <a:lstStyle/>
        <a:p>
          <a:r>
            <a:rPr lang="en-US" sz="1600" dirty="0"/>
            <a:t>Preparing interpreter educators</a:t>
          </a:r>
        </a:p>
      </dgm:t>
    </dgm:pt>
    <dgm:pt modelId="{1E8AA638-9D74-1944-8A67-A67D31F0A118}" type="parTrans" cxnId="{D6DB01EA-E9EF-C748-B7E1-62108BAF0ED1}">
      <dgm:prSet/>
      <dgm:spPr/>
      <dgm:t>
        <a:bodyPr/>
        <a:lstStyle/>
        <a:p>
          <a:endParaRPr lang="en-US" sz="1600"/>
        </a:p>
      </dgm:t>
    </dgm:pt>
    <dgm:pt modelId="{57434C05-F4BE-7E4C-9ACC-F7CC803B24B3}" type="sibTrans" cxnId="{D6DB01EA-E9EF-C748-B7E1-62108BAF0ED1}">
      <dgm:prSet/>
      <dgm:spPr/>
      <dgm:t>
        <a:bodyPr/>
        <a:lstStyle/>
        <a:p>
          <a:endParaRPr lang="en-US" sz="1600"/>
        </a:p>
      </dgm:t>
    </dgm:pt>
    <dgm:pt modelId="{A86631A4-1141-474F-8345-874F44264346}">
      <dgm:prSet phldrT="[Text]" custT="1"/>
      <dgm:spPr/>
      <dgm:t>
        <a:bodyPr/>
        <a:lstStyle/>
        <a:p>
          <a:r>
            <a:rPr lang="en-US" sz="1600" dirty="0"/>
            <a:t>Doctoral degree not required to enter field at this time</a:t>
          </a:r>
        </a:p>
      </dgm:t>
    </dgm:pt>
    <dgm:pt modelId="{C0CA66E2-24B1-6540-B525-BB0DB073E377}" type="parTrans" cxnId="{29C07055-54A2-A440-AADF-2745E6144004}">
      <dgm:prSet/>
      <dgm:spPr/>
      <dgm:t>
        <a:bodyPr/>
        <a:lstStyle/>
        <a:p>
          <a:endParaRPr lang="en-US" sz="1600"/>
        </a:p>
      </dgm:t>
    </dgm:pt>
    <dgm:pt modelId="{2828FB6F-6997-094D-AC92-BC888CE124FF}" type="sibTrans" cxnId="{29C07055-54A2-A440-AADF-2745E6144004}">
      <dgm:prSet/>
      <dgm:spPr/>
      <dgm:t>
        <a:bodyPr/>
        <a:lstStyle/>
        <a:p>
          <a:endParaRPr lang="en-US" sz="1600"/>
        </a:p>
      </dgm:t>
    </dgm:pt>
    <dgm:pt modelId="{D48D39D9-BADA-7C46-A92F-13240AE556BA}">
      <dgm:prSet phldrT="[Text]" custT="1"/>
      <dgm:spPr/>
      <dgm:t>
        <a:bodyPr/>
        <a:lstStyle/>
        <a:p>
          <a:r>
            <a:rPr lang="en-US" sz="1600" dirty="0"/>
            <a:t>Not accredited</a:t>
          </a:r>
        </a:p>
      </dgm:t>
    </dgm:pt>
    <dgm:pt modelId="{E684FBFB-EE9D-8C45-A730-86CA2C4B4FAF}" type="parTrans" cxnId="{4CB83A54-65BD-B84A-B92B-A05A2B8FE115}">
      <dgm:prSet/>
      <dgm:spPr/>
      <dgm:t>
        <a:bodyPr/>
        <a:lstStyle/>
        <a:p>
          <a:endParaRPr lang="en-US"/>
        </a:p>
      </dgm:t>
    </dgm:pt>
    <dgm:pt modelId="{047DAA45-D062-A742-AD38-80F41BFF4AD7}" type="sibTrans" cxnId="{4CB83A54-65BD-B84A-B92B-A05A2B8FE115}">
      <dgm:prSet/>
      <dgm:spPr/>
      <dgm:t>
        <a:bodyPr/>
        <a:lstStyle/>
        <a:p>
          <a:endParaRPr lang="en-US"/>
        </a:p>
      </dgm:t>
    </dgm:pt>
    <dgm:pt modelId="{13A34032-BA2B-5049-8B41-940129C64493}">
      <dgm:prSet phldrT="[Text]" custT="1"/>
      <dgm:spPr>
        <a:noFill/>
      </dgm:spPr>
      <dgm:t>
        <a:bodyPr/>
        <a:lstStyle/>
        <a:p>
          <a:endParaRPr lang="en-US" sz="1600" b="0" i="0" u="none" dirty="0"/>
        </a:p>
        <a:p>
          <a:r>
            <a:rPr lang="en-US" sz="1600" b="1" dirty="0">
              <a:solidFill>
                <a:srgbClr val="C00000"/>
              </a:solidFill>
            </a:rPr>
            <a:t>Research Doctorate</a:t>
          </a:r>
        </a:p>
      </dgm:t>
    </dgm:pt>
    <dgm:pt modelId="{A30C33CE-1E41-F44E-A039-57E69B361860}" type="parTrans" cxnId="{8DD20EBE-B38D-1F41-A565-27133AA3CD0D}">
      <dgm:prSet/>
      <dgm:spPr/>
      <dgm:t>
        <a:bodyPr/>
        <a:lstStyle/>
        <a:p>
          <a:endParaRPr lang="en-US"/>
        </a:p>
      </dgm:t>
    </dgm:pt>
    <dgm:pt modelId="{2D35C59E-650F-B548-A795-C4A278A353A8}" type="sibTrans" cxnId="{8DD20EBE-B38D-1F41-A565-27133AA3CD0D}">
      <dgm:prSet/>
      <dgm:spPr/>
      <dgm:t>
        <a:bodyPr/>
        <a:lstStyle/>
        <a:p>
          <a:endParaRPr lang="en-US"/>
        </a:p>
      </dgm:t>
    </dgm:pt>
    <dgm:pt modelId="{A70285B2-7391-4946-B5E9-17E90E69834D}">
      <dgm:prSet phldrT="[Text]" custT="1"/>
      <dgm:spPr/>
      <dgm:t>
        <a:bodyPr/>
        <a:lstStyle/>
        <a:p>
          <a:r>
            <a:rPr lang="en-US" sz="1600" dirty="0"/>
            <a:t>Reflective Practice</a:t>
          </a:r>
        </a:p>
      </dgm:t>
    </dgm:pt>
    <dgm:pt modelId="{2BA4CCE9-86D9-C043-AD76-D2F1FD44D26E}" type="sibTrans" cxnId="{B31A5EBC-6445-654B-8686-3D9A8CCCF5BF}">
      <dgm:prSet/>
      <dgm:spPr/>
      <dgm:t>
        <a:bodyPr/>
        <a:lstStyle/>
        <a:p>
          <a:endParaRPr lang="en-US" sz="1600"/>
        </a:p>
      </dgm:t>
    </dgm:pt>
    <dgm:pt modelId="{A3FA2092-5C35-7549-90AE-3B757B0055A6}" type="parTrans" cxnId="{B31A5EBC-6445-654B-8686-3D9A8CCCF5BF}">
      <dgm:prSet/>
      <dgm:spPr/>
      <dgm:t>
        <a:bodyPr/>
        <a:lstStyle/>
        <a:p>
          <a:endParaRPr lang="en-US" sz="1600"/>
        </a:p>
      </dgm:t>
    </dgm:pt>
    <dgm:pt modelId="{47962F93-B19E-DA4C-8DBE-8B4BA055A8B0}">
      <dgm:prSet phldrT="[Text]" custT="1"/>
      <dgm:spPr/>
      <dgm:t>
        <a:bodyPr/>
        <a:lstStyle/>
        <a:p>
          <a:r>
            <a:rPr lang="en-US" sz="1600" b="1" dirty="0"/>
            <a:t>What is the </a:t>
          </a:r>
          <a:r>
            <a:rPr lang="en-US" sz="1600" b="1" dirty="0" err="1"/>
            <a:t>EdD</a:t>
          </a:r>
          <a:r>
            <a:rPr lang="en-US" sz="1600" b="1" dirty="0"/>
            <a:t> in Interpreting Studies as proposed at WOU?</a:t>
          </a:r>
        </a:p>
      </dgm:t>
    </dgm:pt>
    <dgm:pt modelId="{9CE64D2C-B15D-0248-A3A0-AB0C84920496}" type="sibTrans" cxnId="{F1F92B29-8D72-CD41-8213-CF43750A58AD}">
      <dgm:prSet/>
      <dgm:spPr/>
      <dgm:t>
        <a:bodyPr/>
        <a:lstStyle/>
        <a:p>
          <a:endParaRPr lang="en-US" sz="1600"/>
        </a:p>
      </dgm:t>
    </dgm:pt>
    <dgm:pt modelId="{1BBDFD71-726A-A548-A71C-3A3B7DF852E2}" type="parTrans" cxnId="{F1F92B29-8D72-CD41-8213-CF43750A58AD}">
      <dgm:prSet/>
      <dgm:spPr/>
      <dgm:t>
        <a:bodyPr/>
        <a:lstStyle/>
        <a:p>
          <a:endParaRPr lang="en-US" sz="1600"/>
        </a:p>
      </dgm:t>
    </dgm:pt>
    <dgm:pt modelId="{486EAB1A-EE2F-D94C-BFA8-DCCDCCA4AF82}" type="pres">
      <dgm:prSet presAssocID="{FFC62041-E525-3E4D-8EF8-6D3D9C0637B7}" presName="Name0" presStyleCnt="0">
        <dgm:presLayoutVars>
          <dgm:chMax val="7"/>
          <dgm:dir/>
          <dgm:animLvl val="lvl"/>
          <dgm:resizeHandles val="exact"/>
        </dgm:presLayoutVars>
      </dgm:prSet>
      <dgm:spPr/>
    </dgm:pt>
    <dgm:pt modelId="{92434CC7-8C97-2349-923E-B31FA036656F}" type="pres">
      <dgm:prSet presAssocID="{47962F93-B19E-DA4C-8DBE-8B4BA055A8B0}" presName="circle1" presStyleLbl="node1" presStyleIdx="0" presStyleCnt="7" custLinFactNeighborX="163" custLinFactNeighborY="3916"/>
      <dgm:spPr>
        <a:solidFill>
          <a:srgbClr val="C00000"/>
        </a:solidFill>
      </dgm:spPr>
    </dgm:pt>
    <dgm:pt modelId="{D0594052-A10F-FA4A-B43B-0DD46B99459D}" type="pres">
      <dgm:prSet presAssocID="{47962F93-B19E-DA4C-8DBE-8B4BA055A8B0}" presName="space" presStyleCnt="0"/>
      <dgm:spPr/>
    </dgm:pt>
    <dgm:pt modelId="{0F0A0EDC-C447-C543-B13C-7B114AC4AE11}" type="pres">
      <dgm:prSet presAssocID="{47962F93-B19E-DA4C-8DBE-8B4BA055A8B0}" presName="rect1" presStyleLbl="alignAcc1" presStyleIdx="0" presStyleCnt="7"/>
      <dgm:spPr/>
    </dgm:pt>
    <dgm:pt modelId="{A83E87D1-CBF2-1A4E-BFF0-F8253BDF740C}" type="pres">
      <dgm:prSet presAssocID="{A70285B2-7391-4946-B5E9-17E90E69834D}" presName="vertSpace2" presStyleLbl="node1" presStyleIdx="0" presStyleCnt="7"/>
      <dgm:spPr/>
    </dgm:pt>
    <dgm:pt modelId="{CA76C73F-0808-EF42-8DD1-5D01874B7B90}" type="pres">
      <dgm:prSet presAssocID="{A70285B2-7391-4946-B5E9-17E90E69834D}" presName="circle2" presStyleLbl="node1" presStyleIdx="1" presStyleCnt="7" custLinFactNeighborX="192" custLinFactNeighborY="4608"/>
      <dgm:spPr>
        <a:solidFill>
          <a:srgbClr val="C00000"/>
        </a:solidFill>
        <a:ln>
          <a:solidFill>
            <a:schemeClr val="bg1"/>
          </a:solidFill>
        </a:ln>
      </dgm:spPr>
    </dgm:pt>
    <dgm:pt modelId="{62E4085E-BCA6-DE47-B0FB-468361ECFD87}" type="pres">
      <dgm:prSet presAssocID="{A70285B2-7391-4946-B5E9-17E90E69834D}" presName="rect2" presStyleLbl="alignAcc1" presStyleIdx="1" presStyleCnt="7" custLinFactNeighborX="270" custLinFactNeighborY="4123"/>
      <dgm:spPr/>
    </dgm:pt>
    <dgm:pt modelId="{A9800EA3-29BD-484B-B3C8-DFA43136BDA5}" type="pres">
      <dgm:prSet presAssocID="{107670BB-469F-8740-BD56-282E827F073F}" presName="vertSpace3" presStyleLbl="node1" presStyleIdx="1" presStyleCnt="7"/>
      <dgm:spPr/>
    </dgm:pt>
    <dgm:pt modelId="{30E3D555-4A6E-D34C-AD41-1A3850D90E44}" type="pres">
      <dgm:prSet presAssocID="{107670BB-469F-8740-BD56-282E827F073F}" presName="circle3" presStyleLbl="node1" presStyleIdx="2" presStyleCnt="7" custLinFactNeighborX="233" custLinFactNeighborY="3963"/>
      <dgm:spPr>
        <a:solidFill>
          <a:srgbClr val="C00000"/>
        </a:solidFill>
        <a:ln>
          <a:solidFill>
            <a:schemeClr val="bg1"/>
          </a:solidFill>
        </a:ln>
      </dgm:spPr>
    </dgm:pt>
    <dgm:pt modelId="{867057C8-C7B9-FA43-BD0A-6CD5A10907E5}" type="pres">
      <dgm:prSet presAssocID="{107670BB-469F-8740-BD56-282E827F073F}" presName="rect3" presStyleLbl="alignAcc1" presStyleIdx="2" presStyleCnt="7" custLinFactNeighborX="0" custLinFactNeighborY="3149"/>
      <dgm:spPr/>
    </dgm:pt>
    <dgm:pt modelId="{AAED0AF3-DFE1-1B44-B6BC-05790EA90D33}" type="pres">
      <dgm:prSet presAssocID="{A86631A4-1141-474F-8345-874F44264346}" presName="vertSpace4" presStyleLbl="node1" presStyleIdx="2" presStyleCnt="7"/>
      <dgm:spPr/>
    </dgm:pt>
    <dgm:pt modelId="{9E832300-E8D4-3A44-9830-78BAB974AE61}" type="pres">
      <dgm:prSet presAssocID="{A86631A4-1141-474F-8345-874F44264346}" presName="circle4" presStyleLbl="node1" presStyleIdx="3" presStyleCnt="7"/>
      <dgm:spPr>
        <a:solidFill>
          <a:srgbClr val="C00000"/>
        </a:solidFill>
        <a:ln>
          <a:solidFill>
            <a:schemeClr val="bg1"/>
          </a:solidFill>
        </a:ln>
      </dgm:spPr>
    </dgm:pt>
    <dgm:pt modelId="{628CC05D-3208-0D48-8CED-75306B198DE7}" type="pres">
      <dgm:prSet presAssocID="{A86631A4-1141-474F-8345-874F44264346}" presName="rect4" presStyleLbl="alignAcc1" presStyleIdx="3" presStyleCnt="7"/>
      <dgm:spPr/>
    </dgm:pt>
    <dgm:pt modelId="{4D6CE946-703A-E047-AAA7-5492DB8ACFDF}" type="pres">
      <dgm:prSet presAssocID="{D48D39D9-BADA-7C46-A92F-13240AE556BA}" presName="vertSpace5" presStyleLbl="node1" presStyleIdx="3" presStyleCnt="7"/>
      <dgm:spPr/>
    </dgm:pt>
    <dgm:pt modelId="{18D40AA8-E3F9-4548-82E3-09F67E1BA6DB}" type="pres">
      <dgm:prSet presAssocID="{D48D39D9-BADA-7C46-A92F-13240AE556BA}" presName="circle5" presStyleLbl="node1" presStyleIdx="4" presStyleCnt="7"/>
      <dgm:spPr>
        <a:solidFill>
          <a:srgbClr val="C00000"/>
        </a:solidFill>
        <a:ln>
          <a:solidFill>
            <a:schemeClr val="bg1"/>
          </a:solidFill>
        </a:ln>
      </dgm:spPr>
    </dgm:pt>
    <dgm:pt modelId="{6C90C493-8C7D-EE42-AEF0-1891E09BA459}" type="pres">
      <dgm:prSet presAssocID="{D48D39D9-BADA-7C46-A92F-13240AE556BA}" presName="rect5" presStyleLbl="alignAcc1" presStyleIdx="4" presStyleCnt="7"/>
      <dgm:spPr/>
    </dgm:pt>
    <dgm:pt modelId="{3DB211CE-780A-B346-A8D2-F1D57490AAD8}" type="pres">
      <dgm:prSet presAssocID="{0437EF68-18C0-A441-875F-E0C26C7AD8D6}" presName="vertSpace6" presStyleLbl="node1" presStyleIdx="4" presStyleCnt="7"/>
      <dgm:spPr/>
    </dgm:pt>
    <dgm:pt modelId="{A0E4E50A-03B0-734A-99E5-56E06BAF7E00}" type="pres">
      <dgm:prSet presAssocID="{0437EF68-18C0-A441-875F-E0C26C7AD8D6}" presName="circle6" presStyleLbl="node1" presStyleIdx="5" presStyleCnt="7"/>
      <dgm:spPr>
        <a:solidFill>
          <a:srgbClr val="C00000"/>
        </a:solidFill>
        <a:ln>
          <a:solidFill>
            <a:schemeClr val="bg1"/>
          </a:solidFill>
        </a:ln>
      </dgm:spPr>
    </dgm:pt>
    <dgm:pt modelId="{D23AC6C8-369B-7D49-A9C8-57BC4D4122EF}" type="pres">
      <dgm:prSet presAssocID="{0437EF68-18C0-A441-875F-E0C26C7AD8D6}" presName="rect6" presStyleLbl="alignAcc1" presStyleIdx="5" presStyleCnt="7"/>
      <dgm:spPr/>
    </dgm:pt>
    <dgm:pt modelId="{3D0C9B43-A58A-F64A-B43B-F7A202E8C9AB}" type="pres">
      <dgm:prSet presAssocID="{13A34032-BA2B-5049-8B41-940129C64493}" presName="vertSpace7" presStyleLbl="node1" presStyleIdx="5" presStyleCnt="7"/>
      <dgm:spPr/>
    </dgm:pt>
    <dgm:pt modelId="{D6FAC3B1-769B-4342-A605-3D78E2D014B0}" type="pres">
      <dgm:prSet presAssocID="{13A34032-BA2B-5049-8B41-940129C64493}" presName="circle7" presStyleLbl="node1" presStyleIdx="6" presStyleCnt="7"/>
      <dgm:spPr>
        <a:solidFill>
          <a:srgbClr val="C00000"/>
        </a:solidFill>
        <a:ln>
          <a:solidFill>
            <a:schemeClr val="bg1"/>
          </a:solidFill>
        </a:ln>
      </dgm:spPr>
    </dgm:pt>
    <dgm:pt modelId="{72693B25-21DA-8B43-A10C-4E655C061E82}" type="pres">
      <dgm:prSet presAssocID="{13A34032-BA2B-5049-8B41-940129C64493}" presName="rect7" presStyleLbl="alignAcc1" presStyleIdx="6" presStyleCnt="7"/>
      <dgm:spPr/>
    </dgm:pt>
    <dgm:pt modelId="{31FF2649-4652-6C48-9705-9271C56F9B18}" type="pres">
      <dgm:prSet presAssocID="{47962F93-B19E-DA4C-8DBE-8B4BA055A8B0}" presName="rect1ParTxNoCh" presStyleLbl="alignAcc1" presStyleIdx="6" presStyleCnt="7">
        <dgm:presLayoutVars>
          <dgm:chMax val="1"/>
          <dgm:bulletEnabled val="1"/>
        </dgm:presLayoutVars>
      </dgm:prSet>
      <dgm:spPr/>
    </dgm:pt>
    <dgm:pt modelId="{AF1AFB7F-2891-4940-8344-B0C26BDF9212}" type="pres">
      <dgm:prSet presAssocID="{A70285B2-7391-4946-B5E9-17E90E69834D}" presName="rect2ParTxNoCh" presStyleLbl="alignAcc1" presStyleIdx="6" presStyleCnt="7">
        <dgm:presLayoutVars>
          <dgm:chMax val="1"/>
          <dgm:bulletEnabled val="1"/>
        </dgm:presLayoutVars>
      </dgm:prSet>
      <dgm:spPr/>
    </dgm:pt>
    <dgm:pt modelId="{CD4698C5-6A30-2C42-BDCE-8B4626A87351}" type="pres">
      <dgm:prSet presAssocID="{107670BB-469F-8740-BD56-282E827F073F}" presName="rect3ParTxNoCh" presStyleLbl="alignAcc1" presStyleIdx="6" presStyleCnt="7">
        <dgm:presLayoutVars>
          <dgm:chMax val="1"/>
          <dgm:bulletEnabled val="1"/>
        </dgm:presLayoutVars>
      </dgm:prSet>
      <dgm:spPr/>
    </dgm:pt>
    <dgm:pt modelId="{D196B7DE-C1A1-A044-8EA1-22A6FCCF7020}" type="pres">
      <dgm:prSet presAssocID="{A86631A4-1141-474F-8345-874F44264346}" presName="rect4ParTxNoCh" presStyleLbl="alignAcc1" presStyleIdx="6" presStyleCnt="7">
        <dgm:presLayoutVars>
          <dgm:chMax val="1"/>
          <dgm:bulletEnabled val="1"/>
        </dgm:presLayoutVars>
      </dgm:prSet>
      <dgm:spPr/>
    </dgm:pt>
    <dgm:pt modelId="{9B517749-5408-6A4F-9562-F792E321B55F}" type="pres">
      <dgm:prSet presAssocID="{D48D39D9-BADA-7C46-A92F-13240AE556BA}" presName="rect5ParTxNoCh" presStyleLbl="alignAcc1" presStyleIdx="6" presStyleCnt="7">
        <dgm:presLayoutVars>
          <dgm:chMax val="1"/>
          <dgm:bulletEnabled val="1"/>
        </dgm:presLayoutVars>
      </dgm:prSet>
      <dgm:spPr/>
    </dgm:pt>
    <dgm:pt modelId="{52E43FD5-3935-8F4A-9E0D-49ACA225378B}" type="pres">
      <dgm:prSet presAssocID="{0437EF68-18C0-A441-875F-E0C26C7AD8D6}" presName="rect6ParTxNoCh" presStyleLbl="alignAcc1" presStyleIdx="6" presStyleCnt="7">
        <dgm:presLayoutVars>
          <dgm:chMax val="1"/>
          <dgm:bulletEnabled val="1"/>
        </dgm:presLayoutVars>
      </dgm:prSet>
      <dgm:spPr/>
    </dgm:pt>
    <dgm:pt modelId="{DAB03432-52F2-724C-AA48-1C7F0C450F69}" type="pres">
      <dgm:prSet presAssocID="{13A34032-BA2B-5049-8B41-940129C64493}" presName="rect7ParTxNoCh" presStyleLbl="alignAcc1" presStyleIdx="6" presStyleCnt="7">
        <dgm:presLayoutVars>
          <dgm:chMax val="1"/>
          <dgm:bulletEnabled val="1"/>
        </dgm:presLayoutVars>
      </dgm:prSet>
      <dgm:spPr/>
    </dgm:pt>
  </dgm:ptLst>
  <dgm:cxnLst>
    <dgm:cxn modelId="{4E9F2D19-7CDA-5444-B4A4-FB375C92208C}" type="presOf" srcId="{A86631A4-1141-474F-8345-874F44264346}" destId="{628CC05D-3208-0D48-8CED-75306B198DE7}" srcOrd="0" destOrd="0" presId="urn:microsoft.com/office/officeart/2005/8/layout/target3"/>
    <dgm:cxn modelId="{F1F92B29-8D72-CD41-8213-CF43750A58AD}" srcId="{FFC62041-E525-3E4D-8EF8-6D3D9C0637B7}" destId="{47962F93-B19E-DA4C-8DBE-8B4BA055A8B0}" srcOrd="0" destOrd="0" parTransId="{1BBDFD71-726A-A548-A71C-3A3B7DF852E2}" sibTransId="{9CE64D2C-B15D-0248-A3A0-AB0C84920496}"/>
    <dgm:cxn modelId="{4450552E-7F9A-114C-8760-44914D308821}" type="presOf" srcId="{FFC62041-E525-3E4D-8EF8-6D3D9C0637B7}" destId="{486EAB1A-EE2F-D94C-BFA8-DCCDCCA4AF82}" srcOrd="0" destOrd="0" presId="urn:microsoft.com/office/officeart/2005/8/layout/target3"/>
    <dgm:cxn modelId="{6ED34743-02A4-5F4E-9620-4BEC883EA016}" type="presOf" srcId="{107670BB-469F-8740-BD56-282E827F073F}" destId="{CD4698C5-6A30-2C42-BDCE-8B4626A87351}" srcOrd="1" destOrd="0" presId="urn:microsoft.com/office/officeart/2005/8/layout/target3"/>
    <dgm:cxn modelId="{4CB83A54-65BD-B84A-B92B-A05A2B8FE115}" srcId="{FFC62041-E525-3E4D-8EF8-6D3D9C0637B7}" destId="{D48D39D9-BADA-7C46-A92F-13240AE556BA}" srcOrd="4" destOrd="0" parTransId="{E684FBFB-EE9D-8C45-A730-86CA2C4B4FAF}" sibTransId="{047DAA45-D062-A742-AD38-80F41BFF4AD7}"/>
    <dgm:cxn modelId="{29C07055-54A2-A440-AADF-2745E6144004}" srcId="{FFC62041-E525-3E4D-8EF8-6D3D9C0637B7}" destId="{A86631A4-1141-474F-8345-874F44264346}" srcOrd="3" destOrd="0" parTransId="{C0CA66E2-24B1-6540-B525-BB0DB073E377}" sibTransId="{2828FB6F-6997-094D-AC92-BC888CE124FF}"/>
    <dgm:cxn modelId="{C55F0173-4DFF-914C-A9BA-76E430747E4B}" type="presOf" srcId="{47962F93-B19E-DA4C-8DBE-8B4BA055A8B0}" destId="{31FF2649-4652-6C48-9705-9271C56F9B18}" srcOrd="1" destOrd="0" presId="urn:microsoft.com/office/officeart/2005/8/layout/target3"/>
    <dgm:cxn modelId="{BF2E4C7A-D2F4-B646-BEB4-794EF287B635}" type="presOf" srcId="{A70285B2-7391-4946-B5E9-17E90E69834D}" destId="{AF1AFB7F-2891-4940-8344-B0C26BDF9212}" srcOrd="1" destOrd="0" presId="urn:microsoft.com/office/officeart/2005/8/layout/target3"/>
    <dgm:cxn modelId="{151B0186-C86A-2B43-8253-825F018D7980}" type="presOf" srcId="{47962F93-B19E-DA4C-8DBE-8B4BA055A8B0}" destId="{0F0A0EDC-C447-C543-B13C-7B114AC4AE11}" srcOrd="0" destOrd="0" presId="urn:microsoft.com/office/officeart/2005/8/layout/target3"/>
    <dgm:cxn modelId="{250D139A-7044-6249-BEE1-54AB05BB4260}" type="presOf" srcId="{13A34032-BA2B-5049-8B41-940129C64493}" destId="{72693B25-21DA-8B43-A10C-4E655C061E82}" srcOrd="0" destOrd="0" presId="urn:microsoft.com/office/officeart/2005/8/layout/target3"/>
    <dgm:cxn modelId="{1C58B09D-50D6-D340-85B4-12AD4E5EA114}" type="presOf" srcId="{D48D39D9-BADA-7C46-A92F-13240AE556BA}" destId="{6C90C493-8C7D-EE42-AEF0-1891E09BA459}" srcOrd="0" destOrd="0" presId="urn:microsoft.com/office/officeart/2005/8/layout/target3"/>
    <dgm:cxn modelId="{08565DA2-88F6-424E-8020-862914E7DC70}" type="presOf" srcId="{A70285B2-7391-4946-B5E9-17E90E69834D}" destId="{62E4085E-BCA6-DE47-B0FB-468361ECFD87}" srcOrd="0" destOrd="0" presId="urn:microsoft.com/office/officeart/2005/8/layout/target3"/>
    <dgm:cxn modelId="{1B0699A3-77CA-B74B-BC4D-39677D89E30E}" type="presOf" srcId="{13A34032-BA2B-5049-8B41-940129C64493}" destId="{DAB03432-52F2-724C-AA48-1C7F0C450F69}" srcOrd="1" destOrd="0" presId="urn:microsoft.com/office/officeart/2005/8/layout/target3"/>
    <dgm:cxn modelId="{B31A5EBC-6445-654B-8686-3D9A8CCCF5BF}" srcId="{FFC62041-E525-3E4D-8EF8-6D3D9C0637B7}" destId="{A70285B2-7391-4946-B5E9-17E90E69834D}" srcOrd="1" destOrd="0" parTransId="{A3FA2092-5C35-7549-90AE-3B757B0055A6}" sibTransId="{2BA4CCE9-86D9-C043-AD76-D2F1FD44D26E}"/>
    <dgm:cxn modelId="{DE3AA8BC-9C57-C944-9571-8EB5C1B42764}" type="presOf" srcId="{107670BB-469F-8740-BD56-282E827F073F}" destId="{867057C8-C7B9-FA43-BD0A-6CD5A10907E5}" srcOrd="0" destOrd="0" presId="urn:microsoft.com/office/officeart/2005/8/layout/target3"/>
    <dgm:cxn modelId="{8DD20EBE-B38D-1F41-A565-27133AA3CD0D}" srcId="{FFC62041-E525-3E4D-8EF8-6D3D9C0637B7}" destId="{13A34032-BA2B-5049-8B41-940129C64493}" srcOrd="6" destOrd="0" parTransId="{A30C33CE-1E41-F44E-A039-57E69B361860}" sibTransId="{2D35C59E-650F-B548-A795-C4A278A353A8}"/>
    <dgm:cxn modelId="{95EDADBE-063A-A34F-9309-21893573DFB3}" type="presOf" srcId="{D48D39D9-BADA-7C46-A92F-13240AE556BA}" destId="{9B517749-5408-6A4F-9562-F792E321B55F}" srcOrd="1" destOrd="0" presId="urn:microsoft.com/office/officeart/2005/8/layout/target3"/>
    <dgm:cxn modelId="{786480C8-DB88-2B49-A751-3E300376332F}" type="presOf" srcId="{0437EF68-18C0-A441-875F-E0C26C7AD8D6}" destId="{52E43FD5-3935-8F4A-9E0D-49ACA225378B}" srcOrd="1" destOrd="0" presId="urn:microsoft.com/office/officeart/2005/8/layout/target3"/>
    <dgm:cxn modelId="{4B291DD6-C389-AF4E-9EAB-2941DC4D4651}" type="presOf" srcId="{A86631A4-1141-474F-8345-874F44264346}" destId="{D196B7DE-C1A1-A044-8EA1-22A6FCCF7020}" srcOrd="1" destOrd="0" presId="urn:microsoft.com/office/officeart/2005/8/layout/target3"/>
    <dgm:cxn modelId="{78FE2EDA-ADC1-8A47-B03B-D7C4ECB681F2}" srcId="{FFC62041-E525-3E4D-8EF8-6D3D9C0637B7}" destId="{107670BB-469F-8740-BD56-282E827F073F}" srcOrd="2" destOrd="0" parTransId="{CB3BA662-3E00-AB4E-900A-133198C6E1F6}" sibTransId="{6F318C82-0B14-8640-9288-0D90501370A2}"/>
    <dgm:cxn modelId="{E5285FDB-6658-2047-BE77-EBD8E249D643}" type="presOf" srcId="{0437EF68-18C0-A441-875F-E0C26C7AD8D6}" destId="{D23AC6C8-369B-7D49-A9C8-57BC4D4122EF}" srcOrd="0" destOrd="0" presId="urn:microsoft.com/office/officeart/2005/8/layout/target3"/>
    <dgm:cxn modelId="{D6DB01EA-E9EF-C748-B7E1-62108BAF0ED1}" srcId="{FFC62041-E525-3E4D-8EF8-6D3D9C0637B7}" destId="{0437EF68-18C0-A441-875F-E0C26C7AD8D6}" srcOrd="5" destOrd="0" parTransId="{1E8AA638-9D74-1944-8A67-A67D31F0A118}" sibTransId="{57434C05-F4BE-7E4C-9ACC-F7CC803B24B3}"/>
    <dgm:cxn modelId="{3E7D6315-5AAB-734C-881E-E80E0707E04C}" type="presParOf" srcId="{486EAB1A-EE2F-D94C-BFA8-DCCDCCA4AF82}" destId="{92434CC7-8C97-2349-923E-B31FA036656F}" srcOrd="0" destOrd="0" presId="urn:microsoft.com/office/officeart/2005/8/layout/target3"/>
    <dgm:cxn modelId="{3A7D05F8-F572-094E-903A-B5359092C7FD}" type="presParOf" srcId="{486EAB1A-EE2F-D94C-BFA8-DCCDCCA4AF82}" destId="{D0594052-A10F-FA4A-B43B-0DD46B99459D}" srcOrd="1" destOrd="0" presId="urn:microsoft.com/office/officeart/2005/8/layout/target3"/>
    <dgm:cxn modelId="{86230BD5-2DC4-2F40-BF2A-F997A49ABD15}" type="presParOf" srcId="{486EAB1A-EE2F-D94C-BFA8-DCCDCCA4AF82}" destId="{0F0A0EDC-C447-C543-B13C-7B114AC4AE11}" srcOrd="2" destOrd="0" presId="urn:microsoft.com/office/officeart/2005/8/layout/target3"/>
    <dgm:cxn modelId="{A138CAA7-FB95-4447-AAD5-B480B9C399D0}" type="presParOf" srcId="{486EAB1A-EE2F-D94C-BFA8-DCCDCCA4AF82}" destId="{A83E87D1-CBF2-1A4E-BFF0-F8253BDF740C}" srcOrd="3" destOrd="0" presId="urn:microsoft.com/office/officeart/2005/8/layout/target3"/>
    <dgm:cxn modelId="{9BA2A48F-0DA9-0B4E-999F-9053ADCC06AA}" type="presParOf" srcId="{486EAB1A-EE2F-D94C-BFA8-DCCDCCA4AF82}" destId="{CA76C73F-0808-EF42-8DD1-5D01874B7B90}" srcOrd="4" destOrd="0" presId="urn:microsoft.com/office/officeart/2005/8/layout/target3"/>
    <dgm:cxn modelId="{83702B72-DFD1-D148-BC2D-4BEF69404D08}" type="presParOf" srcId="{486EAB1A-EE2F-D94C-BFA8-DCCDCCA4AF82}" destId="{62E4085E-BCA6-DE47-B0FB-468361ECFD87}" srcOrd="5" destOrd="0" presId="urn:microsoft.com/office/officeart/2005/8/layout/target3"/>
    <dgm:cxn modelId="{E9D1256B-C2ED-B840-BEE2-BE99A0CD38C8}" type="presParOf" srcId="{486EAB1A-EE2F-D94C-BFA8-DCCDCCA4AF82}" destId="{A9800EA3-29BD-484B-B3C8-DFA43136BDA5}" srcOrd="6" destOrd="0" presId="urn:microsoft.com/office/officeart/2005/8/layout/target3"/>
    <dgm:cxn modelId="{AC0B3282-FF3E-8E49-B47C-D9EEF10E695C}" type="presParOf" srcId="{486EAB1A-EE2F-D94C-BFA8-DCCDCCA4AF82}" destId="{30E3D555-4A6E-D34C-AD41-1A3850D90E44}" srcOrd="7" destOrd="0" presId="urn:microsoft.com/office/officeart/2005/8/layout/target3"/>
    <dgm:cxn modelId="{A072F55F-3FB0-C342-9FA6-CC2373334555}" type="presParOf" srcId="{486EAB1A-EE2F-D94C-BFA8-DCCDCCA4AF82}" destId="{867057C8-C7B9-FA43-BD0A-6CD5A10907E5}" srcOrd="8" destOrd="0" presId="urn:microsoft.com/office/officeart/2005/8/layout/target3"/>
    <dgm:cxn modelId="{B1A0CF70-C870-0840-9CD2-ED779A3F1943}" type="presParOf" srcId="{486EAB1A-EE2F-D94C-BFA8-DCCDCCA4AF82}" destId="{AAED0AF3-DFE1-1B44-B6BC-05790EA90D33}" srcOrd="9" destOrd="0" presId="urn:microsoft.com/office/officeart/2005/8/layout/target3"/>
    <dgm:cxn modelId="{289A5F9C-72D0-C04E-9C04-456C5B5426D4}" type="presParOf" srcId="{486EAB1A-EE2F-D94C-BFA8-DCCDCCA4AF82}" destId="{9E832300-E8D4-3A44-9830-78BAB974AE61}" srcOrd="10" destOrd="0" presId="urn:microsoft.com/office/officeart/2005/8/layout/target3"/>
    <dgm:cxn modelId="{452B08B9-8CAE-3742-A622-CD5DD0EB79E5}" type="presParOf" srcId="{486EAB1A-EE2F-D94C-BFA8-DCCDCCA4AF82}" destId="{628CC05D-3208-0D48-8CED-75306B198DE7}" srcOrd="11" destOrd="0" presId="urn:microsoft.com/office/officeart/2005/8/layout/target3"/>
    <dgm:cxn modelId="{09AA74E4-B962-B24F-A023-313315A9FFFC}" type="presParOf" srcId="{486EAB1A-EE2F-D94C-BFA8-DCCDCCA4AF82}" destId="{4D6CE946-703A-E047-AAA7-5492DB8ACFDF}" srcOrd="12" destOrd="0" presId="urn:microsoft.com/office/officeart/2005/8/layout/target3"/>
    <dgm:cxn modelId="{D0B2932D-3819-6141-B6BC-B13F68C1017E}" type="presParOf" srcId="{486EAB1A-EE2F-D94C-BFA8-DCCDCCA4AF82}" destId="{18D40AA8-E3F9-4548-82E3-09F67E1BA6DB}" srcOrd="13" destOrd="0" presId="urn:microsoft.com/office/officeart/2005/8/layout/target3"/>
    <dgm:cxn modelId="{572D5437-4E12-924A-92E5-842A74E1B0D7}" type="presParOf" srcId="{486EAB1A-EE2F-D94C-BFA8-DCCDCCA4AF82}" destId="{6C90C493-8C7D-EE42-AEF0-1891E09BA459}" srcOrd="14" destOrd="0" presId="urn:microsoft.com/office/officeart/2005/8/layout/target3"/>
    <dgm:cxn modelId="{47C3D122-A078-304C-AA27-15FD39E94D8F}" type="presParOf" srcId="{486EAB1A-EE2F-D94C-BFA8-DCCDCCA4AF82}" destId="{3DB211CE-780A-B346-A8D2-F1D57490AAD8}" srcOrd="15" destOrd="0" presId="urn:microsoft.com/office/officeart/2005/8/layout/target3"/>
    <dgm:cxn modelId="{FA7E7D13-B101-ED43-84E6-1072E742A138}" type="presParOf" srcId="{486EAB1A-EE2F-D94C-BFA8-DCCDCCA4AF82}" destId="{A0E4E50A-03B0-734A-99E5-56E06BAF7E00}" srcOrd="16" destOrd="0" presId="urn:microsoft.com/office/officeart/2005/8/layout/target3"/>
    <dgm:cxn modelId="{42D60267-7040-3147-8655-4843B59BF489}" type="presParOf" srcId="{486EAB1A-EE2F-D94C-BFA8-DCCDCCA4AF82}" destId="{D23AC6C8-369B-7D49-A9C8-57BC4D4122EF}" srcOrd="17" destOrd="0" presId="urn:microsoft.com/office/officeart/2005/8/layout/target3"/>
    <dgm:cxn modelId="{610BFF30-DE60-2742-A867-13A4DBF12CF0}" type="presParOf" srcId="{486EAB1A-EE2F-D94C-BFA8-DCCDCCA4AF82}" destId="{3D0C9B43-A58A-F64A-B43B-F7A202E8C9AB}" srcOrd="18" destOrd="0" presId="urn:microsoft.com/office/officeart/2005/8/layout/target3"/>
    <dgm:cxn modelId="{D71307B7-2EC8-C046-810C-D78EFFEBB272}" type="presParOf" srcId="{486EAB1A-EE2F-D94C-BFA8-DCCDCCA4AF82}" destId="{D6FAC3B1-769B-4342-A605-3D78E2D014B0}" srcOrd="19" destOrd="0" presId="urn:microsoft.com/office/officeart/2005/8/layout/target3"/>
    <dgm:cxn modelId="{97EAB82C-D1B4-604C-B27C-C4935D820FEB}" type="presParOf" srcId="{486EAB1A-EE2F-D94C-BFA8-DCCDCCA4AF82}" destId="{72693B25-21DA-8B43-A10C-4E655C061E82}" srcOrd="20" destOrd="0" presId="urn:microsoft.com/office/officeart/2005/8/layout/target3"/>
    <dgm:cxn modelId="{2C56D07E-70C7-C940-9A7B-16AA6A12215D}" type="presParOf" srcId="{486EAB1A-EE2F-D94C-BFA8-DCCDCCA4AF82}" destId="{31FF2649-4652-6C48-9705-9271C56F9B18}" srcOrd="21" destOrd="0" presId="urn:microsoft.com/office/officeart/2005/8/layout/target3"/>
    <dgm:cxn modelId="{E8670582-E609-5F45-A20E-6D43B3F7A69D}" type="presParOf" srcId="{486EAB1A-EE2F-D94C-BFA8-DCCDCCA4AF82}" destId="{AF1AFB7F-2891-4940-8344-B0C26BDF9212}" srcOrd="22" destOrd="0" presId="urn:microsoft.com/office/officeart/2005/8/layout/target3"/>
    <dgm:cxn modelId="{1C459EEA-C15A-BC43-B253-CE5562E98B50}" type="presParOf" srcId="{486EAB1A-EE2F-D94C-BFA8-DCCDCCA4AF82}" destId="{CD4698C5-6A30-2C42-BDCE-8B4626A87351}" srcOrd="23" destOrd="0" presId="urn:microsoft.com/office/officeart/2005/8/layout/target3"/>
    <dgm:cxn modelId="{8485C4E1-CE19-A149-8B88-CB739CB12D22}" type="presParOf" srcId="{486EAB1A-EE2F-D94C-BFA8-DCCDCCA4AF82}" destId="{D196B7DE-C1A1-A044-8EA1-22A6FCCF7020}" srcOrd="24" destOrd="0" presId="urn:microsoft.com/office/officeart/2005/8/layout/target3"/>
    <dgm:cxn modelId="{343F4404-7A9E-2547-A026-70F4D3AECA00}" type="presParOf" srcId="{486EAB1A-EE2F-D94C-BFA8-DCCDCCA4AF82}" destId="{9B517749-5408-6A4F-9562-F792E321B55F}" srcOrd="25" destOrd="0" presId="urn:microsoft.com/office/officeart/2005/8/layout/target3"/>
    <dgm:cxn modelId="{9DD7F720-C5ED-944D-9F0D-DF3F47AC0E35}" type="presParOf" srcId="{486EAB1A-EE2F-D94C-BFA8-DCCDCCA4AF82}" destId="{52E43FD5-3935-8F4A-9E0D-49ACA225378B}" srcOrd="26" destOrd="0" presId="urn:microsoft.com/office/officeart/2005/8/layout/target3"/>
    <dgm:cxn modelId="{4383653A-F7CE-E843-88FD-B9074351F73F}" type="presParOf" srcId="{486EAB1A-EE2F-D94C-BFA8-DCCDCCA4AF82}" destId="{DAB03432-52F2-724C-AA48-1C7F0C450F69}" srcOrd="27"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FC62041-E525-3E4D-8EF8-6D3D9C0637B7}" type="doc">
      <dgm:prSet loTypeId="urn:microsoft.com/office/officeart/2005/8/layout/target3" loCatId="" qsTypeId="urn:microsoft.com/office/officeart/2005/8/quickstyle/simple3" qsCatId="simple" csTypeId="urn:microsoft.com/office/officeart/2005/8/colors/accent1_2" csCatId="accent1" phldr="1"/>
      <dgm:spPr/>
      <dgm:t>
        <a:bodyPr/>
        <a:lstStyle/>
        <a:p>
          <a:endParaRPr lang="en-US"/>
        </a:p>
      </dgm:t>
    </dgm:pt>
    <dgm:pt modelId="{107670BB-469F-8740-BD56-282E827F073F}">
      <dgm:prSet phldrT="[Text]" custT="1"/>
      <dgm:spPr/>
      <dgm:t>
        <a:bodyPr/>
        <a:lstStyle/>
        <a:p>
          <a:r>
            <a:rPr lang="en-US" sz="1600" i="0" u="none" dirty="0"/>
            <a:t>Clinical placements</a:t>
          </a:r>
        </a:p>
      </dgm:t>
    </dgm:pt>
    <dgm:pt modelId="{CB3BA662-3E00-AB4E-900A-133198C6E1F6}" type="parTrans" cxnId="{78FE2EDA-ADC1-8A47-B03B-D7C4ECB681F2}">
      <dgm:prSet/>
      <dgm:spPr/>
      <dgm:t>
        <a:bodyPr/>
        <a:lstStyle/>
        <a:p>
          <a:endParaRPr lang="en-US" sz="1600"/>
        </a:p>
      </dgm:t>
    </dgm:pt>
    <dgm:pt modelId="{6F318C82-0B14-8640-9288-0D90501370A2}" type="sibTrans" cxnId="{78FE2EDA-ADC1-8A47-B03B-D7C4ECB681F2}">
      <dgm:prSet/>
      <dgm:spPr/>
      <dgm:t>
        <a:bodyPr/>
        <a:lstStyle/>
        <a:p>
          <a:endParaRPr lang="en-US" sz="1600"/>
        </a:p>
      </dgm:t>
    </dgm:pt>
    <dgm:pt modelId="{0437EF68-18C0-A441-875F-E0C26C7AD8D6}">
      <dgm:prSet phldrT="[Text]" custT="1"/>
      <dgm:spPr/>
      <dgm:t>
        <a:bodyPr/>
        <a:lstStyle/>
        <a:p>
          <a:r>
            <a:rPr lang="en-US" sz="1600" dirty="0"/>
            <a:t>Accredited, with licensing exam</a:t>
          </a:r>
        </a:p>
      </dgm:t>
    </dgm:pt>
    <dgm:pt modelId="{1E8AA638-9D74-1944-8A67-A67D31F0A118}" type="parTrans" cxnId="{D6DB01EA-E9EF-C748-B7E1-62108BAF0ED1}">
      <dgm:prSet/>
      <dgm:spPr/>
      <dgm:t>
        <a:bodyPr/>
        <a:lstStyle/>
        <a:p>
          <a:endParaRPr lang="en-US" sz="1600"/>
        </a:p>
      </dgm:t>
    </dgm:pt>
    <dgm:pt modelId="{57434C05-F4BE-7E4C-9ACC-F7CC803B24B3}" type="sibTrans" cxnId="{D6DB01EA-E9EF-C748-B7E1-62108BAF0ED1}">
      <dgm:prSet/>
      <dgm:spPr/>
      <dgm:t>
        <a:bodyPr/>
        <a:lstStyle/>
        <a:p>
          <a:endParaRPr lang="en-US" sz="1600"/>
        </a:p>
      </dgm:t>
    </dgm:pt>
    <dgm:pt modelId="{A86631A4-1141-474F-8345-874F44264346}">
      <dgm:prSet phldrT="[Text]" custT="1"/>
      <dgm:spPr/>
      <dgm:t>
        <a:bodyPr/>
        <a:lstStyle/>
        <a:p>
          <a:r>
            <a:rPr lang="en-US" sz="1600" dirty="0"/>
            <a:t>First degree, required for entry into the field</a:t>
          </a:r>
        </a:p>
      </dgm:t>
    </dgm:pt>
    <dgm:pt modelId="{C0CA66E2-24B1-6540-B525-BB0DB073E377}" type="parTrans" cxnId="{29C07055-54A2-A440-AADF-2745E6144004}">
      <dgm:prSet/>
      <dgm:spPr/>
      <dgm:t>
        <a:bodyPr/>
        <a:lstStyle/>
        <a:p>
          <a:endParaRPr lang="en-US" sz="1600"/>
        </a:p>
      </dgm:t>
    </dgm:pt>
    <dgm:pt modelId="{2828FB6F-6997-094D-AC92-BC888CE124FF}" type="sibTrans" cxnId="{29C07055-54A2-A440-AADF-2745E6144004}">
      <dgm:prSet/>
      <dgm:spPr/>
      <dgm:t>
        <a:bodyPr/>
        <a:lstStyle/>
        <a:p>
          <a:endParaRPr lang="en-US" sz="1600"/>
        </a:p>
      </dgm:t>
    </dgm:pt>
    <dgm:pt modelId="{D48D39D9-BADA-7C46-A92F-13240AE556BA}">
      <dgm:prSet phldrT="[Text]" custT="1"/>
      <dgm:spPr/>
      <dgm:t>
        <a:bodyPr/>
        <a:lstStyle/>
        <a:p>
          <a:r>
            <a:rPr lang="en-US" sz="1600" dirty="0"/>
            <a:t>No independent research required of students</a:t>
          </a:r>
        </a:p>
      </dgm:t>
    </dgm:pt>
    <dgm:pt modelId="{E684FBFB-EE9D-8C45-A730-86CA2C4B4FAF}" type="parTrans" cxnId="{4CB83A54-65BD-B84A-B92B-A05A2B8FE115}">
      <dgm:prSet/>
      <dgm:spPr/>
      <dgm:t>
        <a:bodyPr/>
        <a:lstStyle/>
        <a:p>
          <a:endParaRPr lang="en-US"/>
        </a:p>
      </dgm:t>
    </dgm:pt>
    <dgm:pt modelId="{047DAA45-D062-A742-AD38-80F41BFF4AD7}" type="sibTrans" cxnId="{4CB83A54-65BD-B84A-B92B-A05A2B8FE115}">
      <dgm:prSet/>
      <dgm:spPr/>
      <dgm:t>
        <a:bodyPr/>
        <a:lstStyle/>
        <a:p>
          <a:endParaRPr lang="en-US"/>
        </a:p>
      </dgm:t>
    </dgm:pt>
    <dgm:pt modelId="{13A34032-BA2B-5049-8B41-940129C64493}">
      <dgm:prSet phldrT="[Text]" custT="1"/>
      <dgm:spPr>
        <a:noFill/>
      </dgm:spPr>
      <dgm:t>
        <a:bodyPr/>
        <a:lstStyle/>
        <a:p>
          <a:endParaRPr lang="en-US" sz="1600" b="0" i="0" u="none" dirty="0"/>
        </a:p>
        <a:p>
          <a:r>
            <a:rPr lang="en-US" sz="1600" b="1" dirty="0">
              <a:solidFill>
                <a:srgbClr val="C00000"/>
              </a:solidFill>
            </a:rPr>
            <a:t>Professional Doctorate</a:t>
          </a:r>
        </a:p>
      </dgm:t>
    </dgm:pt>
    <dgm:pt modelId="{A30C33CE-1E41-F44E-A039-57E69B361860}" type="parTrans" cxnId="{8DD20EBE-B38D-1F41-A565-27133AA3CD0D}">
      <dgm:prSet/>
      <dgm:spPr/>
      <dgm:t>
        <a:bodyPr/>
        <a:lstStyle/>
        <a:p>
          <a:endParaRPr lang="en-US"/>
        </a:p>
      </dgm:t>
    </dgm:pt>
    <dgm:pt modelId="{2D35C59E-650F-B548-A795-C4A278A353A8}" type="sibTrans" cxnId="{8DD20EBE-B38D-1F41-A565-27133AA3CD0D}">
      <dgm:prSet/>
      <dgm:spPr/>
      <dgm:t>
        <a:bodyPr/>
        <a:lstStyle/>
        <a:p>
          <a:endParaRPr lang="en-US"/>
        </a:p>
      </dgm:t>
    </dgm:pt>
    <dgm:pt modelId="{A70285B2-7391-4946-B5E9-17E90E69834D}">
      <dgm:prSet phldrT="[Text]" custT="1"/>
      <dgm:spPr/>
      <dgm:t>
        <a:bodyPr/>
        <a:lstStyle/>
        <a:p>
          <a:r>
            <a:rPr lang="en-US" sz="1600" dirty="0"/>
            <a:t>Curriculum, including competencies, defined by accrediting agency (CAPTE)</a:t>
          </a:r>
        </a:p>
      </dgm:t>
    </dgm:pt>
    <dgm:pt modelId="{2BA4CCE9-86D9-C043-AD76-D2F1FD44D26E}" type="sibTrans" cxnId="{B31A5EBC-6445-654B-8686-3D9A8CCCF5BF}">
      <dgm:prSet/>
      <dgm:spPr/>
      <dgm:t>
        <a:bodyPr/>
        <a:lstStyle/>
        <a:p>
          <a:endParaRPr lang="en-US" sz="1600"/>
        </a:p>
      </dgm:t>
    </dgm:pt>
    <dgm:pt modelId="{A3FA2092-5C35-7549-90AE-3B757B0055A6}" type="parTrans" cxnId="{B31A5EBC-6445-654B-8686-3D9A8CCCF5BF}">
      <dgm:prSet/>
      <dgm:spPr/>
      <dgm:t>
        <a:bodyPr/>
        <a:lstStyle/>
        <a:p>
          <a:endParaRPr lang="en-US" sz="1600"/>
        </a:p>
      </dgm:t>
    </dgm:pt>
    <dgm:pt modelId="{47962F93-B19E-DA4C-8DBE-8B4BA055A8B0}">
      <dgm:prSet phldrT="[Text]" custT="1"/>
      <dgm:spPr/>
      <dgm:t>
        <a:bodyPr/>
        <a:lstStyle/>
        <a:p>
          <a:r>
            <a:rPr lang="en-US" sz="1600" b="1" dirty="0"/>
            <a:t>What is the Doctorate in Physical Therapy as proposed at WOU?</a:t>
          </a:r>
        </a:p>
      </dgm:t>
    </dgm:pt>
    <dgm:pt modelId="{9CE64D2C-B15D-0248-A3A0-AB0C84920496}" type="sibTrans" cxnId="{F1F92B29-8D72-CD41-8213-CF43750A58AD}">
      <dgm:prSet/>
      <dgm:spPr/>
      <dgm:t>
        <a:bodyPr/>
        <a:lstStyle/>
        <a:p>
          <a:endParaRPr lang="en-US" sz="1600"/>
        </a:p>
      </dgm:t>
    </dgm:pt>
    <dgm:pt modelId="{1BBDFD71-726A-A548-A71C-3A3B7DF852E2}" type="parTrans" cxnId="{F1F92B29-8D72-CD41-8213-CF43750A58AD}">
      <dgm:prSet/>
      <dgm:spPr/>
      <dgm:t>
        <a:bodyPr/>
        <a:lstStyle/>
        <a:p>
          <a:endParaRPr lang="en-US" sz="1600"/>
        </a:p>
      </dgm:t>
    </dgm:pt>
    <dgm:pt modelId="{486EAB1A-EE2F-D94C-BFA8-DCCDCCA4AF82}" type="pres">
      <dgm:prSet presAssocID="{FFC62041-E525-3E4D-8EF8-6D3D9C0637B7}" presName="Name0" presStyleCnt="0">
        <dgm:presLayoutVars>
          <dgm:chMax val="7"/>
          <dgm:dir/>
          <dgm:animLvl val="lvl"/>
          <dgm:resizeHandles val="exact"/>
        </dgm:presLayoutVars>
      </dgm:prSet>
      <dgm:spPr/>
    </dgm:pt>
    <dgm:pt modelId="{92434CC7-8C97-2349-923E-B31FA036656F}" type="pres">
      <dgm:prSet presAssocID="{47962F93-B19E-DA4C-8DBE-8B4BA055A8B0}" presName="circle1" presStyleLbl="node1" presStyleIdx="0" presStyleCnt="7" custLinFactNeighborX="163" custLinFactNeighborY="3916"/>
      <dgm:spPr>
        <a:solidFill>
          <a:srgbClr val="C00000"/>
        </a:solidFill>
      </dgm:spPr>
    </dgm:pt>
    <dgm:pt modelId="{D0594052-A10F-FA4A-B43B-0DD46B99459D}" type="pres">
      <dgm:prSet presAssocID="{47962F93-B19E-DA4C-8DBE-8B4BA055A8B0}" presName="space" presStyleCnt="0"/>
      <dgm:spPr/>
    </dgm:pt>
    <dgm:pt modelId="{0F0A0EDC-C447-C543-B13C-7B114AC4AE11}" type="pres">
      <dgm:prSet presAssocID="{47962F93-B19E-DA4C-8DBE-8B4BA055A8B0}" presName="rect1" presStyleLbl="alignAcc1" presStyleIdx="0" presStyleCnt="7" custLinFactNeighborX="135"/>
      <dgm:spPr/>
    </dgm:pt>
    <dgm:pt modelId="{A83E87D1-CBF2-1A4E-BFF0-F8253BDF740C}" type="pres">
      <dgm:prSet presAssocID="{A70285B2-7391-4946-B5E9-17E90E69834D}" presName="vertSpace2" presStyleLbl="node1" presStyleIdx="0" presStyleCnt="7"/>
      <dgm:spPr/>
    </dgm:pt>
    <dgm:pt modelId="{CA76C73F-0808-EF42-8DD1-5D01874B7B90}" type="pres">
      <dgm:prSet presAssocID="{A70285B2-7391-4946-B5E9-17E90E69834D}" presName="circle2" presStyleLbl="node1" presStyleIdx="1" presStyleCnt="7" custLinFactNeighborX="192" custLinFactNeighborY="4608"/>
      <dgm:spPr>
        <a:solidFill>
          <a:srgbClr val="C00000"/>
        </a:solidFill>
        <a:ln>
          <a:solidFill>
            <a:schemeClr val="bg1"/>
          </a:solidFill>
        </a:ln>
      </dgm:spPr>
    </dgm:pt>
    <dgm:pt modelId="{62E4085E-BCA6-DE47-B0FB-468361ECFD87}" type="pres">
      <dgm:prSet presAssocID="{A70285B2-7391-4946-B5E9-17E90E69834D}" presName="rect2" presStyleLbl="alignAcc1" presStyleIdx="1" presStyleCnt="7" custLinFactNeighborY="3759"/>
      <dgm:spPr/>
    </dgm:pt>
    <dgm:pt modelId="{A9800EA3-29BD-484B-B3C8-DFA43136BDA5}" type="pres">
      <dgm:prSet presAssocID="{107670BB-469F-8740-BD56-282E827F073F}" presName="vertSpace3" presStyleLbl="node1" presStyleIdx="1" presStyleCnt="7"/>
      <dgm:spPr/>
    </dgm:pt>
    <dgm:pt modelId="{30E3D555-4A6E-D34C-AD41-1A3850D90E44}" type="pres">
      <dgm:prSet presAssocID="{107670BB-469F-8740-BD56-282E827F073F}" presName="circle3" presStyleLbl="node1" presStyleIdx="2" presStyleCnt="7" custLinFactNeighborX="233" custLinFactNeighborY="3963"/>
      <dgm:spPr>
        <a:solidFill>
          <a:srgbClr val="C00000"/>
        </a:solidFill>
        <a:ln>
          <a:solidFill>
            <a:schemeClr val="bg1"/>
          </a:solidFill>
        </a:ln>
      </dgm:spPr>
    </dgm:pt>
    <dgm:pt modelId="{867057C8-C7B9-FA43-BD0A-6CD5A10907E5}" type="pres">
      <dgm:prSet presAssocID="{107670BB-469F-8740-BD56-282E827F073F}" presName="rect3" presStyleLbl="alignAcc1" presStyleIdx="2" presStyleCnt="7" custLinFactNeighborY="3718"/>
      <dgm:spPr/>
    </dgm:pt>
    <dgm:pt modelId="{AAED0AF3-DFE1-1B44-B6BC-05790EA90D33}" type="pres">
      <dgm:prSet presAssocID="{A86631A4-1141-474F-8345-874F44264346}" presName="vertSpace4" presStyleLbl="node1" presStyleIdx="2" presStyleCnt="7"/>
      <dgm:spPr/>
    </dgm:pt>
    <dgm:pt modelId="{9E832300-E8D4-3A44-9830-78BAB974AE61}" type="pres">
      <dgm:prSet presAssocID="{A86631A4-1141-474F-8345-874F44264346}" presName="circle4" presStyleLbl="node1" presStyleIdx="3" presStyleCnt="7"/>
      <dgm:spPr>
        <a:solidFill>
          <a:srgbClr val="C00000"/>
        </a:solidFill>
        <a:ln>
          <a:solidFill>
            <a:schemeClr val="bg1"/>
          </a:solidFill>
        </a:ln>
      </dgm:spPr>
    </dgm:pt>
    <dgm:pt modelId="{628CC05D-3208-0D48-8CED-75306B198DE7}" type="pres">
      <dgm:prSet presAssocID="{A86631A4-1141-474F-8345-874F44264346}" presName="rect4" presStyleLbl="alignAcc1" presStyleIdx="3" presStyleCnt="7"/>
      <dgm:spPr/>
    </dgm:pt>
    <dgm:pt modelId="{4D6CE946-703A-E047-AAA7-5492DB8ACFDF}" type="pres">
      <dgm:prSet presAssocID="{D48D39D9-BADA-7C46-A92F-13240AE556BA}" presName="vertSpace5" presStyleLbl="node1" presStyleIdx="3" presStyleCnt="7"/>
      <dgm:spPr/>
    </dgm:pt>
    <dgm:pt modelId="{18D40AA8-E3F9-4548-82E3-09F67E1BA6DB}" type="pres">
      <dgm:prSet presAssocID="{D48D39D9-BADA-7C46-A92F-13240AE556BA}" presName="circle5" presStyleLbl="node1" presStyleIdx="4" presStyleCnt="7"/>
      <dgm:spPr>
        <a:solidFill>
          <a:srgbClr val="C00000"/>
        </a:solidFill>
        <a:ln>
          <a:solidFill>
            <a:schemeClr val="bg1"/>
          </a:solidFill>
        </a:ln>
      </dgm:spPr>
    </dgm:pt>
    <dgm:pt modelId="{6C90C493-8C7D-EE42-AEF0-1891E09BA459}" type="pres">
      <dgm:prSet presAssocID="{D48D39D9-BADA-7C46-A92F-13240AE556BA}" presName="rect5" presStyleLbl="alignAcc1" presStyleIdx="4" presStyleCnt="7"/>
      <dgm:spPr/>
    </dgm:pt>
    <dgm:pt modelId="{3DB211CE-780A-B346-A8D2-F1D57490AAD8}" type="pres">
      <dgm:prSet presAssocID="{0437EF68-18C0-A441-875F-E0C26C7AD8D6}" presName="vertSpace6" presStyleLbl="node1" presStyleIdx="4" presStyleCnt="7"/>
      <dgm:spPr/>
    </dgm:pt>
    <dgm:pt modelId="{A0E4E50A-03B0-734A-99E5-56E06BAF7E00}" type="pres">
      <dgm:prSet presAssocID="{0437EF68-18C0-A441-875F-E0C26C7AD8D6}" presName="circle6" presStyleLbl="node1" presStyleIdx="5" presStyleCnt="7"/>
      <dgm:spPr>
        <a:solidFill>
          <a:srgbClr val="C00000"/>
        </a:solidFill>
        <a:ln>
          <a:solidFill>
            <a:schemeClr val="bg1"/>
          </a:solidFill>
        </a:ln>
      </dgm:spPr>
    </dgm:pt>
    <dgm:pt modelId="{D23AC6C8-369B-7D49-A9C8-57BC4D4122EF}" type="pres">
      <dgm:prSet presAssocID="{0437EF68-18C0-A441-875F-E0C26C7AD8D6}" presName="rect6" presStyleLbl="alignAcc1" presStyleIdx="5" presStyleCnt="7"/>
      <dgm:spPr/>
    </dgm:pt>
    <dgm:pt modelId="{3D0C9B43-A58A-F64A-B43B-F7A202E8C9AB}" type="pres">
      <dgm:prSet presAssocID="{13A34032-BA2B-5049-8B41-940129C64493}" presName="vertSpace7" presStyleLbl="node1" presStyleIdx="5" presStyleCnt="7"/>
      <dgm:spPr/>
    </dgm:pt>
    <dgm:pt modelId="{D6FAC3B1-769B-4342-A605-3D78E2D014B0}" type="pres">
      <dgm:prSet presAssocID="{13A34032-BA2B-5049-8B41-940129C64493}" presName="circle7" presStyleLbl="node1" presStyleIdx="6" presStyleCnt="7"/>
      <dgm:spPr>
        <a:solidFill>
          <a:srgbClr val="C00000"/>
        </a:solidFill>
        <a:ln>
          <a:solidFill>
            <a:schemeClr val="bg1"/>
          </a:solidFill>
        </a:ln>
      </dgm:spPr>
    </dgm:pt>
    <dgm:pt modelId="{72693B25-21DA-8B43-A10C-4E655C061E82}" type="pres">
      <dgm:prSet presAssocID="{13A34032-BA2B-5049-8B41-940129C64493}" presName="rect7" presStyleLbl="alignAcc1" presStyleIdx="6" presStyleCnt="7"/>
      <dgm:spPr/>
    </dgm:pt>
    <dgm:pt modelId="{31FF2649-4652-6C48-9705-9271C56F9B18}" type="pres">
      <dgm:prSet presAssocID="{47962F93-B19E-DA4C-8DBE-8B4BA055A8B0}" presName="rect1ParTxNoCh" presStyleLbl="alignAcc1" presStyleIdx="6" presStyleCnt="7">
        <dgm:presLayoutVars>
          <dgm:chMax val="1"/>
          <dgm:bulletEnabled val="1"/>
        </dgm:presLayoutVars>
      </dgm:prSet>
      <dgm:spPr/>
    </dgm:pt>
    <dgm:pt modelId="{AF1AFB7F-2891-4940-8344-B0C26BDF9212}" type="pres">
      <dgm:prSet presAssocID="{A70285B2-7391-4946-B5E9-17E90E69834D}" presName="rect2ParTxNoCh" presStyleLbl="alignAcc1" presStyleIdx="6" presStyleCnt="7">
        <dgm:presLayoutVars>
          <dgm:chMax val="1"/>
          <dgm:bulletEnabled val="1"/>
        </dgm:presLayoutVars>
      </dgm:prSet>
      <dgm:spPr/>
    </dgm:pt>
    <dgm:pt modelId="{CD4698C5-6A30-2C42-BDCE-8B4626A87351}" type="pres">
      <dgm:prSet presAssocID="{107670BB-469F-8740-BD56-282E827F073F}" presName="rect3ParTxNoCh" presStyleLbl="alignAcc1" presStyleIdx="6" presStyleCnt="7">
        <dgm:presLayoutVars>
          <dgm:chMax val="1"/>
          <dgm:bulletEnabled val="1"/>
        </dgm:presLayoutVars>
      </dgm:prSet>
      <dgm:spPr/>
    </dgm:pt>
    <dgm:pt modelId="{D196B7DE-C1A1-A044-8EA1-22A6FCCF7020}" type="pres">
      <dgm:prSet presAssocID="{A86631A4-1141-474F-8345-874F44264346}" presName="rect4ParTxNoCh" presStyleLbl="alignAcc1" presStyleIdx="6" presStyleCnt="7">
        <dgm:presLayoutVars>
          <dgm:chMax val="1"/>
          <dgm:bulletEnabled val="1"/>
        </dgm:presLayoutVars>
      </dgm:prSet>
      <dgm:spPr/>
    </dgm:pt>
    <dgm:pt modelId="{9B517749-5408-6A4F-9562-F792E321B55F}" type="pres">
      <dgm:prSet presAssocID="{D48D39D9-BADA-7C46-A92F-13240AE556BA}" presName="rect5ParTxNoCh" presStyleLbl="alignAcc1" presStyleIdx="6" presStyleCnt="7">
        <dgm:presLayoutVars>
          <dgm:chMax val="1"/>
          <dgm:bulletEnabled val="1"/>
        </dgm:presLayoutVars>
      </dgm:prSet>
      <dgm:spPr/>
    </dgm:pt>
    <dgm:pt modelId="{52E43FD5-3935-8F4A-9E0D-49ACA225378B}" type="pres">
      <dgm:prSet presAssocID="{0437EF68-18C0-A441-875F-E0C26C7AD8D6}" presName="rect6ParTxNoCh" presStyleLbl="alignAcc1" presStyleIdx="6" presStyleCnt="7">
        <dgm:presLayoutVars>
          <dgm:chMax val="1"/>
          <dgm:bulletEnabled val="1"/>
        </dgm:presLayoutVars>
      </dgm:prSet>
      <dgm:spPr/>
    </dgm:pt>
    <dgm:pt modelId="{DAB03432-52F2-724C-AA48-1C7F0C450F69}" type="pres">
      <dgm:prSet presAssocID="{13A34032-BA2B-5049-8B41-940129C64493}" presName="rect7ParTxNoCh" presStyleLbl="alignAcc1" presStyleIdx="6" presStyleCnt="7">
        <dgm:presLayoutVars>
          <dgm:chMax val="1"/>
          <dgm:bulletEnabled val="1"/>
        </dgm:presLayoutVars>
      </dgm:prSet>
      <dgm:spPr/>
    </dgm:pt>
  </dgm:ptLst>
  <dgm:cxnLst>
    <dgm:cxn modelId="{4E9F2D19-7CDA-5444-B4A4-FB375C92208C}" type="presOf" srcId="{A86631A4-1141-474F-8345-874F44264346}" destId="{628CC05D-3208-0D48-8CED-75306B198DE7}" srcOrd="0" destOrd="0" presId="urn:microsoft.com/office/officeart/2005/8/layout/target3"/>
    <dgm:cxn modelId="{F1F92B29-8D72-CD41-8213-CF43750A58AD}" srcId="{FFC62041-E525-3E4D-8EF8-6D3D9C0637B7}" destId="{47962F93-B19E-DA4C-8DBE-8B4BA055A8B0}" srcOrd="0" destOrd="0" parTransId="{1BBDFD71-726A-A548-A71C-3A3B7DF852E2}" sibTransId="{9CE64D2C-B15D-0248-A3A0-AB0C84920496}"/>
    <dgm:cxn modelId="{4450552E-7F9A-114C-8760-44914D308821}" type="presOf" srcId="{FFC62041-E525-3E4D-8EF8-6D3D9C0637B7}" destId="{486EAB1A-EE2F-D94C-BFA8-DCCDCCA4AF82}" srcOrd="0" destOrd="0" presId="urn:microsoft.com/office/officeart/2005/8/layout/target3"/>
    <dgm:cxn modelId="{6ED34743-02A4-5F4E-9620-4BEC883EA016}" type="presOf" srcId="{107670BB-469F-8740-BD56-282E827F073F}" destId="{CD4698C5-6A30-2C42-BDCE-8B4626A87351}" srcOrd="1" destOrd="0" presId="urn:microsoft.com/office/officeart/2005/8/layout/target3"/>
    <dgm:cxn modelId="{4CB83A54-65BD-B84A-B92B-A05A2B8FE115}" srcId="{FFC62041-E525-3E4D-8EF8-6D3D9C0637B7}" destId="{D48D39D9-BADA-7C46-A92F-13240AE556BA}" srcOrd="4" destOrd="0" parTransId="{E684FBFB-EE9D-8C45-A730-86CA2C4B4FAF}" sibTransId="{047DAA45-D062-A742-AD38-80F41BFF4AD7}"/>
    <dgm:cxn modelId="{29C07055-54A2-A440-AADF-2745E6144004}" srcId="{FFC62041-E525-3E4D-8EF8-6D3D9C0637B7}" destId="{A86631A4-1141-474F-8345-874F44264346}" srcOrd="3" destOrd="0" parTransId="{C0CA66E2-24B1-6540-B525-BB0DB073E377}" sibTransId="{2828FB6F-6997-094D-AC92-BC888CE124FF}"/>
    <dgm:cxn modelId="{C55F0173-4DFF-914C-A9BA-76E430747E4B}" type="presOf" srcId="{47962F93-B19E-DA4C-8DBE-8B4BA055A8B0}" destId="{31FF2649-4652-6C48-9705-9271C56F9B18}" srcOrd="1" destOrd="0" presId="urn:microsoft.com/office/officeart/2005/8/layout/target3"/>
    <dgm:cxn modelId="{BF2E4C7A-D2F4-B646-BEB4-794EF287B635}" type="presOf" srcId="{A70285B2-7391-4946-B5E9-17E90E69834D}" destId="{AF1AFB7F-2891-4940-8344-B0C26BDF9212}" srcOrd="1" destOrd="0" presId="urn:microsoft.com/office/officeart/2005/8/layout/target3"/>
    <dgm:cxn modelId="{151B0186-C86A-2B43-8253-825F018D7980}" type="presOf" srcId="{47962F93-B19E-DA4C-8DBE-8B4BA055A8B0}" destId="{0F0A0EDC-C447-C543-B13C-7B114AC4AE11}" srcOrd="0" destOrd="0" presId="urn:microsoft.com/office/officeart/2005/8/layout/target3"/>
    <dgm:cxn modelId="{250D139A-7044-6249-BEE1-54AB05BB4260}" type="presOf" srcId="{13A34032-BA2B-5049-8B41-940129C64493}" destId="{72693B25-21DA-8B43-A10C-4E655C061E82}" srcOrd="0" destOrd="0" presId="urn:microsoft.com/office/officeart/2005/8/layout/target3"/>
    <dgm:cxn modelId="{1C58B09D-50D6-D340-85B4-12AD4E5EA114}" type="presOf" srcId="{D48D39D9-BADA-7C46-A92F-13240AE556BA}" destId="{6C90C493-8C7D-EE42-AEF0-1891E09BA459}" srcOrd="0" destOrd="0" presId="urn:microsoft.com/office/officeart/2005/8/layout/target3"/>
    <dgm:cxn modelId="{08565DA2-88F6-424E-8020-862914E7DC70}" type="presOf" srcId="{A70285B2-7391-4946-B5E9-17E90E69834D}" destId="{62E4085E-BCA6-DE47-B0FB-468361ECFD87}" srcOrd="0" destOrd="0" presId="urn:microsoft.com/office/officeart/2005/8/layout/target3"/>
    <dgm:cxn modelId="{1B0699A3-77CA-B74B-BC4D-39677D89E30E}" type="presOf" srcId="{13A34032-BA2B-5049-8B41-940129C64493}" destId="{DAB03432-52F2-724C-AA48-1C7F0C450F69}" srcOrd="1" destOrd="0" presId="urn:microsoft.com/office/officeart/2005/8/layout/target3"/>
    <dgm:cxn modelId="{B31A5EBC-6445-654B-8686-3D9A8CCCF5BF}" srcId="{FFC62041-E525-3E4D-8EF8-6D3D9C0637B7}" destId="{A70285B2-7391-4946-B5E9-17E90E69834D}" srcOrd="1" destOrd="0" parTransId="{A3FA2092-5C35-7549-90AE-3B757B0055A6}" sibTransId="{2BA4CCE9-86D9-C043-AD76-D2F1FD44D26E}"/>
    <dgm:cxn modelId="{DE3AA8BC-9C57-C944-9571-8EB5C1B42764}" type="presOf" srcId="{107670BB-469F-8740-BD56-282E827F073F}" destId="{867057C8-C7B9-FA43-BD0A-6CD5A10907E5}" srcOrd="0" destOrd="0" presId="urn:microsoft.com/office/officeart/2005/8/layout/target3"/>
    <dgm:cxn modelId="{8DD20EBE-B38D-1F41-A565-27133AA3CD0D}" srcId="{FFC62041-E525-3E4D-8EF8-6D3D9C0637B7}" destId="{13A34032-BA2B-5049-8B41-940129C64493}" srcOrd="6" destOrd="0" parTransId="{A30C33CE-1E41-F44E-A039-57E69B361860}" sibTransId="{2D35C59E-650F-B548-A795-C4A278A353A8}"/>
    <dgm:cxn modelId="{95EDADBE-063A-A34F-9309-21893573DFB3}" type="presOf" srcId="{D48D39D9-BADA-7C46-A92F-13240AE556BA}" destId="{9B517749-5408-6A4F-9562-F792E321B55F}" srcOrd="1" destOrd="0" presId="urn:microsoft.com/office/officeart/2005/8/layout/target3"/>
    <dgm:cxn modelId="{786480C8-DB88-2B49-A751-3E300376332F}" type="presOf" srcId="{0437EF68-18C0-A441-875F-E0C26C7AD8D6}" destId="{52E43FD5-3935-8F4A-9E0D-49ACA225378B}" srcOrd="1" destOrd="0" presId="urn:microsoft.com/office/officeart/2005/8/layout/target3"/>
    <dgm:cxn modelId="{4B291DD6-C389-AF4E-9EAB-2941DC4D4651}" type="presOf" srcId="{A86631A4-1141-474F-8345-874F44264346}" destId="{D196B7DE-C1A1-A044-8EA1-22A6FCCF7020}" srcOrd="1" destOrd="0" presId="urn:microsoft.com/office/officeart/2005/8/layout/target3"/>
    <dgm:cxn modelId="{78FE2EDA-ADC1-8A47-B03B-D7C4ECB681F2}" srcId="{FFC62041-E525-3E4D-8EF8-6D3D9C0637B7}" destId="{107670BB-469F-8740-BD56-282E827F073F}" srcOrd="2" destOrd="0" parTransId="{CB3BA662-3E00-AB4E-900A-133198C6E1F6}" sibTransId="{6F318C82-0B14-8640-9288-0D90501370A2}"/>
    <dgm:cxn modelId="{E5285FDB-6658-2047-BE77-EBD8E249D643}" type="presOf" srcId="{0437EF68-18C0-A441-875F-E0C26C7AD8D6}" destId="{D23AC6C8-369B-7D49-A9C8-57BC4D4122EF}" srcOrd="0" destOrd="0" presId="urn:microsoft.com/office/officeart/2005/8/layout/target3"/>
    <dgm:cxn modelId="{D6DB01EA-E9EF-C748-B7E1-62108BAF0ED1}" srcId="{FFC62041-E525-3E4D-8EF8-6D3D9C0637B7}" destId="{0437EF68-18C0-A441-875F-E0C26C7AD8D6}" srcOrd="5" destOrd="0" parTransId="{1E8AA638-9D74-1944-8A67-A67D31F0A118}" sibTransId="{57434C05-F4BE-7E4C-9ACC-F7CC803B24B3}"/>
    <dgm:cxn modelId="{3E7D6315-5AAB-734C-881E-E80E0707E04C}" type="presParOf" srcId="{486EAB1A-EE2F-D94C-BFA8-DCCDCCA4AF82}" destId="{92434CC7-8C97-2349-923E-B31FA036656F}" srcOrd="0" destOrd="0" presId="urn:microsoft.com/office/officeart/2005/8/layout/target3"/>
    <dgm:cxn modelId="{3A7D05F8-F572-094E-903A-B5359092C7FD}" type="presParOf" srcId="{486EAB1A-EE2F-D94C-BFA8-DCCDCCA4AF82}" destId="{D0594052-A10F-FA4A-B43B-0DD46B99459D}" srcOrd="1" destOrd="0" presId="urn:microsoft.com/office/officeart/2005/8/layout/target3"/>
    <dgm:cxn modelId="{86230BD5-2DC4-2F40-BF2A-F997A49ABD15}" type="presParOf" srcId="{486EAB1A-EE2F-D94C-BFA8-DCCDCCA4AF82}" destId="{0F0A0EDC-C447-C543-B13C-7B114AC4AE11}" srcOrd="2" destOrd="0" presId="urn:microsoft.com/office/officeart/2005/8/layout/target3"/>
    <dgm:cxn modelId="{A138CAA7-FB95-4447-AAD5-B480B9C399D0}" type="presParOf" srcId="{486EAB1A-EE2F-D94C-BFA8-DCCDCCA4AF82}" destId="{A83E87D1-CBF2-1A4E-BFF0-F8253BDF740C}" srcOrd="3" destOrd="0" presId="urn:microsoft.com/office/officeart/2005/8/layout/target3"/>
    <dgm:cxn modelId="{9BA2A48F-0DA9-0B4E-999F-9053ADCC06AA}" type="presParOf" srcId="{486EAB1A-EE2F-D94C-BFA8-DCCDCCA4AF82}" destId="{CA76C73F-0808-EF42-8DD1-5D01874B7B90}" srcOrd="4" destOrd="0" presId="urn:microsoft.com/office/officeart/2005/8/layout/target3"/>
    <dgm:cxn modelId="{83702B72-DFD1-D148-BC2D-4BEF69404D08}" type="presParOf" srcId="{486EAB1A-EE2F-D94C-BFA8-DCCDCCA4AF82}" destId="{62E4085E-BCA6-DE47-B0FB-468361ECFD87}" srcOrd="5" destOrd="0" presId="urn:microsoft.com/office/officeart/2005/8/layout/target3"/>
    <dgm:cxn modelId="{E9D1256B-C2ED-B840-BEE2-BE99A0CD38C8}" type="presParOf" srcId="{486EAB1A-EE2F-D94C-BFA8-DCCDCCA4AF82}" destId="{A9800EA3-29BD-484B-B3C8-DFA43136BDA5}" srcOrd="6" destOrd="0" presId="urn:microsoft.com/office/officeart/2005/8/layout/target3"/>
    <dgm:cxn modelId="{AC0B3282-FF3E-8E49-B47C-D9EEF10E695C}" type="presParOf" srcId="{486EAB1A-EE2F-D94C-BFA8-DCCDCCA4AF82}" destId="{30E3D555-4A6E-D34C-AD41-1A3850D90E44}" srcOrd="7" destOrd="0" presId="urn:microsoft.com/office/officeart/2005/8/layout/target3"/>
    <dgm:cxn modelId="{A072F55F-3FB0-C342-9FA6-CC2373334555}" type="presParOf" srcId="{486EAB1A-EE2F-D94C-BFA8-DCCDCCA4AF82}" destId="{867057C8-C7B9-FA43-BD0A-6CD5A10907E5}" srcOrd="8" destOrd="0" presId="urn:microsoft.com/office/officeart/2005/8/layout/target3"/>
    <dgm:cxn modelId="{B1A0CF70-C870-0840-9CD2-ED779A3F1943}" type="presParOf" srcId="{486EAB1A-EE2F-D94C-BFA8-DCCDCCA4AF82}" destId="{AAED0AF3-DFE1-1B44-B6BC-05790EA90D33}" srcOrd="9" destOrd="0" presId="urn:microsoft.com/office/officeart/2005/8/layout/target3"/>
    <dgm:cxn modelId="{289A5F9C-72D0-C04E-9C04-456C5B5426D4}" type="presParOf" srcId="{486EAB1A-EE2F-D94C-BFA8-DCCDCCA4AF82}" destId="{9E832300-E8D4-3A44-9830-78BAB974AE61}" srcOrd="10" destOrd="0" presId="urn:microsoft.com/office/officeart/2005/8/layout/target3"/>
    <dgm:cxn modelId="{452B08B9-8CAE-3742-A622-CD5DD0EB79E5}" type="presParOf" srcId="{486EAB1A-EE2F-D94C-BFA8-DCCDCCA4AF82}" destId="{628CC05D-3208-0D48-8CED-75306B198DE7}" srcOrd="11" destOrd="0" presId="urn:microsoft.com/office/officeart/2005/8/layout/target3"/>
    <dgm:cxn modelId="{09AA74E4-B962-B24F-A023-313315A9FFFC}" type="presParOf" srcId="{486EAB1A-EE2F-D94C-BFA8-DCCDCCA4AF82}" destId="{4D6CE946-703A-E047-AAA7-5492DB8ACFDF}" srcOrd="12" destOrd="0" presId="urn:microsoft.com/office/officeart/2005/8/layout/target3"/>
    <dgm:cxn modelId="{D0B2932D-3819-6141-B6BC-B13F68C1017E}" type="presParOf" srcId="{486EAB1A-EE2F-D94C-BFA8-DCCDCCA4AF82}" destId="{18D40AA8-E3F9-4548-82E3-09F67E1BA6DB}" srcOrd="13" destOrd="0" presId="urn:microsoft.com/office/officeart/2005/8/layout/target3"/>
    <dgm:cxn modelId="{572D5437-4E12-924A-92E5-842A74E1B0D7}" type="presParOf" srcId="{486EAB1A-EE2F-D94C-BFA8-DCCDCCA4AF82}" destId="{6C90C493-8C7D-EE42-AEF0-1891E09BA459}" srcOrd="14" destOrd="0" presId="urn:microsoft.com/office/officeart/2005/8/layout/target3"/>
    <dgm:cxn modelId="{47C3D122-A078-304C-AA27-15FD39E94D8F}" type="presParOf" srcId="{486EAB1A-EE2F-D94C-BFA8-DCCDCCA4AF82}" destId="{3DB211CE-780A-B346-A8D2-F1D57490AAD8}" srcOrd="15" destOrd="0" presId="urn:microsoft.com/office/officeart/2005/8/layout/target3"/>
    <dgm:cxn modelId="{FA7E7D13-B101-ED43-84E6-1072E742A138}" type="presParOf" srcId="{486EAB1A-EE2F-D94C-BFA8-DCCDCCA4AF82}" destId="{A0E4E50A-03B0-734A-99E5-56E06BAF7E00}" srcOrd="16" destOrd="0" presId="urn:microsoft.com/office/officeart/2005/8/layout/target3"/>
    <dgm:cxn modelId="{42D60267-7040-3147-8655-4843B59BF489}" type="presParOf" srcId="{486EAB1A-EE2F-D94C-BFA8-DCCDCCA4AF82}" destId="{D23AC6C8-369B-7D49-A9C8-57BC4D4122EF}" srcOrd="17" destOrd="0" presId="urn:microsoft.com/office/officeart/2005/8/layout/target3"/>
    <dgm:cxn modelId="{610BFF30-DE60-2742-A867-13A4DBF12CF0}" type="presParOf" srcId="{486EAB1A-EE2F-D94C-BFA8-DCCDCCA4AF82}" destId="{3D0C9B43-A58A-F64A-B43B-F7A202E8C9AB}" srcOrd="18" destOrd="0" presId="urn:microsoft.com/office/officeart/2005/8/layout/target3"/>
    <dgm:cxn modelId="{D71307B7-2EC8-C046-810C-D78EFFEBB272}" type="presParOf" srcId="{486EAB1A-EE2F-D94C-BFA8-DCCDCCA4AF82}" destId="{D6FAC3B1-769B-4342-A605-3D78E2D014B0}" srcOrd="19" destOrd="0" presId="urn:microsoft.com/office/officeart/2005/8/layout/target3"/>
    <dgm:cxn modelId="{97EAB82C-D1B4-604C-B27C-C4935D820FEB}" type="presParOf" srcId="{486EAB1A-EE2F-D94C-BFA8-DCCDCCA4AF82}" destId="{72693B25-21DA-8B43-A10C-4E655C061E82}" srcOrd="20" destOrd="0" presId="urn:microsoft.com/office/officeart/2005/8/layout/target3"/>
    <dgm:cxn modelId="{2C56D07E-70C7-C940-9A7B-16AA6A12215D}" type="presParOf" srcId="{486EAB1A-EE2F-D94C-BFA8-DCCDCCA4AF82}" destId="{31FF2649-4652-6C48-9705-9271C56F9B18}" srcOrd="21" destOrd="0" presId="urn:microsoft.com/office/officeart/2005/8/layout/target3"/>
    <dgm:cxn modelId="{E8670582-E609-5F45-A20E-6D43B3F7A69D}" type="presParOf" srcId="{486EAB1A-EE2F-D94C-BFA8-DCCDCCA4AF82}" destId="{AF1AFB7F-2891-4940-8344-B0C26BDF9212}" srcOrd="22" destOrd="0" presId="urn:microsoft.com/office/officeart/2005/8/layout/target3"/>
    <dgm:cxn modelId="{1C459EEA-C15A-BC43-B253-CE5562E98B50}" type="presParOf" srcId="{486EAB1A-EE2F-D94C-BFA8-DCCDCCA4AF82}" destId="{CD4698C5-6A30-2C42-BDCE-8B4626A87351}" srcOrd="23" destOrd="0" presId="urn:microsoft.com/office/officeart/2005/8/layout/target3"/>
    <dgm:cxn modelId="{8485C4E1-CE19-A149-8B88-CB739CB12D22}" type="presParOf" srcId="{486EAB1A-EE2F-D94C-BFA8-DCCDCCA4AF82}" destId="{D196B7DE-C1A1-A044-8EA1-22A6FCCF7020}" srcOrd="24" destOrd="0" presId="urn:microsoft.com/office/officeart/2005/8/layout/target3"/>
    <dgm:cxn modelId="{343F4404-7A9E-2547-A026-70F4D3AECA00}" type="presParOf" srcId="{486EAB1A-EE2F-D94C-BFA8-DCCDCCA4AF82}" destId="{9B517749-5408-6A4F-9562-F792E321B55F}" srcOrd="25" destOrd="0" presId="urn:microsoft.com/office/officeart/2005/8/layout/target3"/>
    <dgm:cxn modelId="{9DD7F720-C5ED-944D-9F0D-DF3F47AC0E35}" type="presParOf" srcId="{486EAB1A-EE2F-D94C-BFA8-DCCDCCA4AF82}" destId="{52E43FD5-3935-8F4A-9E0D-49ACA225378B}" srcOrd="26" destOrd="0" presId="urn:microsoft.com/office/officeart/2005/8/layout/target3"/>
    <dgm:cxn modelId="{4383653A-F7CE-E843-88FD-B9074351F73F}" type="presParOf" srcId="{486EAB1A-EE2F-D94C-BFA8-DCCDCCA4AF82}" destId="{DAB03432-52F2-724C-AA48-1C7F0C450F69}" srcOrd="27"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8AEF4D-F487-AF4D-9AC8-6E9A16F6D77A}">
      <dsp:nvSpPr>
        <dsp:cNvPr id="0" name=""/>
        <dsp:cNvSpPr/>
      </dsp:nvSpPr>
      <dsp:spPr>
        <a:xfrm>
          <a:off x="765144" y="0"/>
          <a:ext cx="8724054" cy="5452534"/>
        </a:xfrm>
        <a:prstGeom prst="swooshArrow">
          <a:avLst>
            <a:gd name="adj1" fmla="val 25000"/>
            <a:gd name="adj2" fmla="val 25000"/>
          </a:avLst>
        </a:prstGeom>
        <a:solidFill>
          <a:schemeClr val="bg1">
            <a:lumMod val="85000"/>
          </a:schemeClr>
        </a:solidFill>
        <a:ln>
          <a:noFill/>
        </a:ln>
        <a:effectLst/>
      </dsp:spPr>
      <dsp:style>
        <a:lnRef idx="0">
          <a:scrgbClr r="0" g="0" b="0"/>
        </a:lnRef>
        <a:fillRef idx="1">
          <a:scrgbClr r="0" g="0" b="0"/>
        </a:fillRef>
        <a:effectRef idx="0">
          <a:scrgbClr r="0" g="0" b="0"/>
        </a:effectRef>
        <a:fontRef idx="minor"/>
      </dsp:style>
    </dsp:sp>
    <dsp:sp modelId="{0F6FB939-F519-414C-94F4-DB606C212607}">
      <dsp:nvSpPr>
        <dsp:cNvPr id="0" name=""/>
        <dsp:cNvSpPr/>
      </dsp:nvSpPr>
      <dsp:spPr>
        <a:xfrm>
          <a:off x="1873099" y="3763338"/>
          <a:ext cx="226825" cy="226825"/>
        </a:xfrm>
        <a:prstGeom prst="ellipse">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7B31E4B-5BBE-AE4E-A63B-770D2DC0F7CA}">
      <dsp:nvSpPr>
        <dsp:cNvPr id="0" name=""/>
        <dsp:cNvSpPr/>
      </dsp:nvSpPr>
      <dsp:spPr>
        <a:xfrm>
          <a:off x="1986511" y="3876751"/>
          <a:ext cx="2032704" cy="15757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190" tIns="0" rIns="0" bIns="0" numCol="1" spcCol="1270" anchor="t" anchorCtr="0">
          <a:noAutofit/>
        </a:bodyPr>
        <a:lstStyle/>
        <a:p>
          <a:pPr marL="0" lvl="0" indent="0" algn="l" defTabSz="755650">
            <a:lnSpc>
              <a:spcPct val="90000"/>
            </a:lnSpc>
            <a:spcBef>
              <a:spcPct val="0"/>
            </a:spcBef>
            <a:spcAft>
              <a:spcPct val="35000"/>
            </a:spcAft>
            <a:buNone/>
          </a:pPr>
          <a:r>
            <a:rPr lang="en-US" sz="1700" kern="1200" dirty="0"/>
            <a:t>2016-17</a:t>
          </a:r>
        </a:p>
        <a:p>
          <a:pPr marL="0" lvl="0" indent="0" algn="l" defTabSz="755650">
            <a:lnSpc>
              <a:spcPct val="90000"/>
            </a:lnSpc>
            <a:spcBef>
              <a:spcPct val="0"/>
            </a:spcBef>
            <a:spcAft>
              <a:spcPct val="35000"/>
            </a:spcAft>
            <a:buNone/>
          </a:pPr>
          <a:r>
            <a:rPr lang="en-US" sz="1700" kern="1200" dirty="0"/>
            <a:t>STAMATES report identifies DPT as an area of need for Oregon and an opportunity for WOU</a:t>
          </a:r>
        </a:p>
      </dsp:txBody>
      <dsp:txXfrm>
        <a:off x="1986511" y="3876751"/>
        <a:ext cx="2032704" cy="1575782"/>
      </dsp:txXfrm>
    </dsp:sp>
    <dsp:sp modelId="{D7CC1D85-38FD-7847-B53F-ACBD58A58965}">
      <dsp:nvSpPr>
        <dsp:cNvPr id="0" name=""/>
        <dsp:cNvSpPr/>
      </dsp:nvSpPr>
      <dsp:spPr>
        <a:xfrm>
          <a:off x="3875269" y="2281340"/>
          <a:ext cx="410030" cy="410030"/>
        </a:xfrm>
        <a:prstGeom prst="ellipse">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A9CD6E4-B661-1D40-A21E-A71CDC65DD96}">
      <dsp:nvSpPr>
        <dsp:cNvPr id="0" name=""/>
        <dsp:cNvSpPr/>
      </dsp:nvSpPr>
      <dsp:spPr>
        <a:xfrm>
          <a:off x="4080284" y="2486355"/>
          <a:ext cx="2093773" cy="29661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7267" tIns="0" rIns="0" bIns="0" numCol="1" spcCol="1270" anchor="t" anchorCtr="0">
          <a:noAutofit/>
        </a:bodyPr>
        <a:lstStyle/>
        <a:p>
          <a:pPr marL="0" lvl="0" indent="0" algn="l" defTabSz="755650">
            <a:lnSpc>
              <a:spcPct val="90000"/>
            </a:lnSpc>
            <a:spcBef>
              <a:spcPct val="0"/>
            </a:spcBef>
            <a:spcAft>
              <a:spcPct val="35000"/>
            </a:spcAft>
            <a:buNone/>
          </a:pPr>
          <a:r>
            <a:rPr lang="en-US" sz="1700" kern="1200" dirty="0"/>
            <a:t>2017-18</a:t>
          </a:r>
        </a:p>
        <a:p>
          <a:pPr marL="0" lvl="0" indent="0" algn="l" defTabSz="755650">
            <a:lnSpc>
              <a:spcPct val="90000"/>
            </a:lnSpc>
            <a:spcBef>
              <a:spcPct val="0"/>
            </a:spcBef>
            <a:spcAft>
              <a:spcPct val="35000"/>
            </a:spcAft>
            <a:buNone/>
          </a:pPr>
          <a:r>
            <a:rPr lang="en-US" sz="1700" kern="1200" dirty="0"/>
            <a:t>WOU explores DPT – a professional doctoral degree: meetings with faculty, internal and external stakeholders, visits to accredited programs</a:t>
          </a:r>
        </a:p>
      </dsp:txBody>
      <dsp:txXfrm>
        <a:off x="4080284" y="2486355"/>
        <a:ext cx="2093773" cy="2966178"/>
      </dsp:txXfrm>
    </dsp:sp>
    <dsp:sp modelId="{1AC26349-29DB-2B41-992D-2B2F8055CF83}">
      <dsp:nvSpPr>
        <dsp:cNvPr id="0" name=""/>
        <dsp:cNvSpPr/>
      </dsp:nvSpPr>
      <dsp:spPr>
        <a:xfrm>
          <a:off x="6283108" y="1379491"/>
          <a:ext cx="567063" cy="567063"/>
        </a:xfrm>
        <a:prstGeom prst="ellipse">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6C06E29-B249-384A-BED9-72BACEE28A00}">
      <dsp:nvSpPr>
        <dsp:cNvPr id="0" name=""/>
        <dsp:cNvSpPr/>
      </dsp:nvSpPr>
      <dsp:spPr>
        <a:xfrm>
          <a:off x="6566640" y="1663022"/>
          <a:ext cx="2093773" cy="37895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0475" tIns="0" rIns="0" bIns="0" numCol="1" spcCol="1270" anchor="t" anchorCtr="0">
          <a:noAutofit/>
        </a:bodyPr>
        <a:lstStyle/>
        <a:p>
          <a:pPr marL="0" lvl="0" indent="0" algn="l" defTabSz="755650">
            <a:lnSpc>
              <a:spcPct val="90000"/>
            </a:lnSpc>
            <a:spcBef>
              <a:spcPct val="0"/>
            </a:spcBef>
            <a:spcAft>
              <a:spcPct val="35000"/>
            </a:spcAft>
            <a:buNone/>
          </a:pPr>
          <a:r>
            <a:rPr lang="en-US" sz="1700" kern="1200" dirty="0"/>
            <a:t>2018-19</a:t>
          </a:r>
        </a:p>
        <a:p>
          <a:pPr marL="0" lvl="0" indent="0" algn="l" defTabSz="755650">
            <a:lnSpc>
              <a:spcPct val="90000"/>
            </a:lnSpc>
            <a:spcBef>
              <a:spcPct val="0"/>
            </a:spcBef>
            <a:spcAft>
              <a:spcPct val="35000"/>
            </a:spcAft>
            <a:buNone/>
          </a:pPr>
          <a:r>
            <a:rPr lang="en-US" sz="1700" kern="1200" dirty="0"/>
            <a:t>DPT and </a:t>
          </a:r>
          <a:r>
            <a:rPr lang="en-US" sz="1700" kern="1200" dirty="0" err="1"/>
            <a:t>EdD</a:t>
          </a:r>
          <a:r>
            <a:rPr lang="en-US" sz="1700" kern="1200" dirty="0"/>
            <a:t> in Interpreting Studies approved by Graduate Committee and Faculty Senate; campus conversation on institutional readiness to offer professional doctorates</a:t>
          </a:r>
        </a:p>
      </dsp:txBody>
      <dsp:txXfrm>
        <a:off x="6566640" y="1663022"/>
        <a:ext cx="2093773" cy="378951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434CC7-8C97-2349-923E-B31FA036656F}">
      <dsp:nvSpPr>
        <dsp:cNvPr id="0" name=""/>
        <dsp:cNvSpPr/>
      </dsp:nvSpPr>
      <dsp:spPr>
        <a:xfrm>
          <a:off x="9415" y="226214"/>
          <a:ext cx="5776668" cy="5776668"/>
        </a:xfrm>
        <a:prstGeom prst="pie">
          <a:avLst>
            <a:gd name="adj1" fmla="val 5400000"/>
            <a:gd name="adj2" fmla="val 16200000"/>
          </a:avLst>
        </a:prstGeom>
        <a:solidFill>
          <a:srgbClr val="C0000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0F0A0EDC-C447-C543-B13C-7B114AC4AE11}">
      <dsp:nvSpPr>
        <dsp:cNvPr id="0" name=""/>
        <dsp:cNvSpPr/>
      </dsp:nvSpPr>
      <dsp:spPr>
        <a:xfrm>
          <a:off x="2888334" y="0"/>
          <a:ext cx="8575786" cy="5776668"/>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What is the </a:t>
          </a:r>
          <a:r>
            <a:rPr lang="en-US" sz="1600" b="1" kern="1200" dirty="0" err="1"/>
            <a:t>EdD</a:t>
          </a:r>
          <a:r>
            <a:rPr lang="en-US" sz="1600" b="1" kern="1200" dirty="0"/>
            <a:t> in Interpreting Studies as proposed at WOU?</a:t>
          </a:r>
        </a:p>
      </dsp:txBody>
      <dsp:txXfrm>
        <a:off x="2888334" y="0"/>
        <a:ext cx="8575786" cy="577665"/>
      </dsp:txXfrm>
    </dsp:sp>
    <dsp:sp modelId="{CA76C73F-0808-EF42-8DD1-5D01874B7B90}">
      <dsp:nvSpPr>
        <dsp:cNvPr id="0" name=""/>
        <dsp:cNvSpPr/>
      </dsp:nvSpPr>
      <dsp:spPr>
        <a:xfrm>
          <a:off x="442677" y="803926"/>
          <a:ext cx="4910168" cy="4910168"/>
        </a:xfrm>
        <a:prstGeom prst="pie">
          <a:avLst>
            <a:gd name="adj1" fmla="val 5400000"/>
            <a:gd name="adj2" fmla="val 16200000"/>
          </a:avLst>
        </a:prstGeom>
        <a:solidFill>
          <a:srgbClr val="C00000"/>
        </a:solidFill>
        <a:ln>
          <a:solidFill>
            <a:schemeClr val="bg1"/>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62E4085E-BCA6-DE47-B0FB-468361ECFD87}">
      <dsp:nvSpPr>
        <dsp:cNvPr id="0" name=""/>
        <dsp:cNvSpPr/>
      </dsp:nvSpPr>
      <dsp:spPr>
        <a:xfrm>
          <a:off x="2888334" y="780112"/>
          <a:ext cx="8575786" cy="4910168"/>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Reflective Practice</a:t>
          </a:r>
        </a:p>
      </dsp:txBody>
      <dsp:txXfrm>
        <a:off x="2888334" y="780112"/>
        <a:ext cx="8575786" cy="577665"/>
      </dsp:txXfrm>
    </dsp:sp>
    <dsp:sp modelId="{30E3D555-4A6E-D34C-AD41-1A3850D90E44}">
      <dsp:nvSpPr>
        <dsp:cNvPr id="0" name=""/>
        <dsp:cNvSpPr/>
      </dsp:nvSpPr>
      <dsp:spPr>
        <a:xfrm>
          <a:off x="875921" y="1315582"/>
          <a:ext cx="4043669" cy="4043669"/>
        </a:xfrm>
        <a:prstGeom prst="pie">
          <a:avLst>
            <a:gd name="adj1" fmla="val 5400000"/>
            <a:gd name="adj2" fmla="val 16200000"/>
          </a:avLst>
        </a:prstGeom>
        <a:solidFill>
          <a:srgbClr val="C00000"/>
        </a:solidFill>
        <a:ln>
          <a:solidFill>
            <a:schemeClr val="bg1"/>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867057C8-C7B9-FA43-BD0A-6CD5A10907E5}">
      <dsp:nvSpPr>
        <dsp:cNvPr id="0" name=""/>
        <dsp:cNvSpPr/>
      </dsp:nvSpPr>
      <dsp:spPr>
        <a:xfrm>
          <a:off x="2888334" y="1282667"/>
          <a:ext cx="8575786" cy="4043669"/>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i="0" u="none" kern="1200" dirty="0"/>
            <a:t>Completion of independent research (dissertation)</a:t>
          </a:r>
        </a:p>
      </dsp:txBody>
      <dsp:txXfrm>
        <a:off x="2888334" y="1282667"/>
        <a:ext cx="8575786" cy="577665"/>
      </dsp:txXfrm>
    </dsp:sp>
    <dsp:sp modelId="{9E832300-E8D4-3A44-9830-78BAB974AE61}">
      <dsp:nvSpPr>
        <dsp:cNvPr id="0" name=""/>
        <dsp:cNvSpPr/>
      </dsp:nvSpPr>
      <dsp:spPr>
        <a:xfrm>
          <a:off x="1299749" y="1732997"/>
          <a:ext cx="3177169" cy="3177169"/>
        </a:xfrm>
        <a:prstGeom prst="pie">
          <a:avLst>
            <a:gd name="adj1" fmla="val 5400000"/>
            <a:gd name="adj2" fmla="val 16200000"/>
          </a:avLst>
        </a:prstGeom>
        <a:solidFill>
          <a:srgbClr val="C00000"/>
        </a:solidFill>
        <a:ln>
          <a:solidFill>
            <a:schemeClr val="bg1"/>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628CC05D-3208-0D48-8CED-75306B198DE7}">
      <dsp:nvSpPr>
        <dsp:cNvPr id="0" name=""/>
        <dsp:cNvSpPr/>
      </dsp:nvSpPr>
      <dsp:spPr>
        <a:xfrm>
          <a:off x="2888334" y="1732997"/>
          <a:ext cx="8575786" cy="3177169"/>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Doctoral degree not required to enter field at this time</a:t>
          </a:r>
        </a:p>
      </dsp:txBody>
      <dsp:txXfrm>
        <a:off x="2888334" y="1732997"/>
        <a:ext cx="8575786" cy="577671"/>
      </dsp:txXfrm>
    </dsp:sp>
    <dsp:sp modelId="{18D40AA8-E3F9-4548-82E3-09F67E1BA6DB}">
      <dsp:nvSpPr>
        <dsp:cNvPr id="0" name=""/>
        <dsp:cNvSpPr/>
      </dsp:nvSpPr>
      <dsp:spPr>
        <a:xfrm>
          <a:off x="1733001" y="2310669"/>
          <a:ext cx="2310664" cy="2310664"/>
        </a:xfrm>
        <a:prstGeom prst="pie">
          <a:avLst>
            <a:gd name="adj1" fmla="val 5400000"/>
            <a:gd name="adj2" fmla="val 16200000"/>
          </a:avLst>
        </a:prstGeom>
        <a:solidFill>
          <a:srgbClr val="C00000"/>
        </a:solidFill>
        <a:ln>
          <a:solidFill>
            <a:schemeClr val="bg1"/>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6C90C493-8C7D-EE42-AEF0-1891E09BA459}">
      <dsp:nvSpPr>
        <dsp:cNvPr id="0" name=""/>
        <dsp:cNvSpPr/>
      </dsp:nvSpPr>
      <dsp:spPr>
        <a:xfrm>
          <a:off x="2888334" y="2310669"/>
          <a:ext cx="8575786" cy="2310664"/>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Not accredited</a:t>
          </a:r>
        </a:p>
      </dsp:txBody>
      <dsp:txXfrm>
        <a:off x="2888334" y="2310669"/>
        <a:ext cx="8575786" cy="577665"/>
      </dsp:txXfrm>
    </dsp:sp>
    <dsp:sp modelId="{A0E4E50A-03B0-734A-99E5-56E06BAF7E00}">
      <dsp:nvSpPr>
        <dsp:cNvPr id="0" name=""/>
        <dsp:cNvSpPr/>
      </dsp:nvSpPr>
      <dsp:spPr>
        <a:xfrm>
          <a:off x="2166251" y="2888335"/>
          <a:ext cx="1444165" cy="1444165"/>
        </a:xfrm>
        <a:prstGeom prst="pie">
          <a:avLst>
            <a:gd name="adj1" fmla="val 5400000"/>
            <a:gd name="adj2" fmla="val 16200000"/>
          </a:avLst>
        </a:prstGeom>
        <a:solidFill>
          <a:srgbClr val="C00000"/>
        </a:solidFill>
        <a:ln>
          <a:solidFill>
            <a:schemeClr val="bg1"/>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D23AC6C8-369B-7D49-A9C8-57BC4D4122EF}">
      <dsp:nvSpPr>
        <dsp:cNvPr id="0" name=""/>
        <dsp:cNvSpPr/>
      </dsp:nvSpPr>
      <dsp:spPr>
        <a:xfrm>
          <a:off x="2888334" y="2888335"/>
          <a:ext cx="8575786" cy="1444165"/>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Preparing interpreter educators</a:t>
          </a:r>
        </a:p>
      </dsp:txBody>
      <dsp:txXfrm>
        <a:off x="2888334" y="2888335"/>
        <a:ext cx="8575786" cy="577665"/>
      </dsp:txXfrm>
    </dsp:sp>
    <dsp:sp modelId="{D6FAC3B1-769B-4342-A605-3D78E2D014B0}">
      <dsp:nvSpPr>
        <dsp:cNvPr id="0" name=""/>
        <dsp:cNvSpPr/>
      </dsp:nvSpPr>
      <dsp:spPr>
        <a:xfrm>
          <a:off x="2599501" y="3466001"/>
          <a:ext cx="577665" cy="577665"/>
        </a:xfrm>
        <a:prstGeom prst="pie">
          <a:avLst>
            <a:gd name="adj1" fmla="val 5400000"/>
            <a:gd name="adj2" fmla="val 16200000"/>
          </a:avLst>
        </a:prstGeom>
        <a:solidFill>
          <a:srgbClr val="C00000"/>
        </a:solidFill>
        <a:ln>
          <a:solidFill>
            <a:schemeClr val="bg1"/>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72693B25-21DA-8B43-A10C-4E655C061E82}">
      <dsp:nvSpPr>
        <dsp:cNvPr id="0" name=""/>
        <dsp:cNvSpPr/>
      </dsp:nvSpPr>
      <dsp:spPr>
        <a:xfrm>
          <a:off x="2888334" y="3466001"/>
          <a:ext cx="8575786" cy="577665"/>
        </a:xfrm>
        <a:prstGeom prst="rect">
          <a:avLst/>
        </a:prstGeom>
        <a:no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endParaRPr lang="en-US" sz="1600" b="0" i="0" u="none" kern="1200" dirty="0"/>
        </a:p>
        <a:p>
          <a:pPr marL="0" lvl="0" indent="0" algn="ctr" defTabSz="711200">
            <a:lnSpc>
              <a:spcPct val="90000"/>
            </a:lnSpc>
            <a:spcBef>
              <a:spcPct val="0"/>
            </a:spcBef>
            <a:spcAft>
              <a:spcPct val="35000"/>
            </a:spcAft>
            <a:buNone/>
          </a:pPr>
          <a:r>
            <a:rPr lang="en-US" sz="1600" b="1" kern="1200" dirty="0">
              <a:solidFill>
                <a:srgbClr val="C00000"/>
              </a:solidFill>
            </a:rPr>
            <a:t>Research Doctorate</a:t>
          </a:r>
        </a:p>
      </dsp:txBody>
      <dsp:txXfrm>
        <a:off x="2888334" y="3466001"/>
        <a:ext cx="8575786" cy="57766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434CC7-8C97-2349-923E-B31FA036656F}">
      <dsp:nvSpPr>
        <dsp:cNvPr id="0" name=""/>
        <dsp:cNvSpPr/>
      </dsp:nvSpPr>
      <dsp:spPr>
        <a:xfrm>
          <a:off x="9415" y="226214"/>
          <a:ext cx="5776668" cy="5776668"/>
        </a:xfrm>
        <a:prstGeom prst="pie">
          <a:avLst>
            <a:gd name="adj1" fmla="val 5400000"/>
            <a:gd name="adj2" fmla="val 16200000"/>
          </a:avLst>
        </a:prstGeom>
        <a:solidFill>
          <a:srgbClr val="C0000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0F0A0EDC-C447-C543-B13C-7B114AC4AE11}">
      <dsp:nvSpPr>
        <dsp:cNvPr id="0" name=""/>
        <dsp:cNvSpPr/>
      </dsp:nvSpPr>
      <dsp:spPr>
        <a:xfrm>
          <a:off x="2888334" y="0"/>
          <a:ext cx="8575786" cy="5776668"/>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What is the Doctorate in Physical Therapy as proposed at WOU?</a:t>
          </a:r>
        </a:p>
      </dsp:txBody>
      <dsp:txXfrm>
        <a:off x="2888334" y="0"/>
        <a:ext cx="8575786" cy="577665"/>
      </dsp:txXfrm>
    </dsp:sp>
    <dsp:sp modelId="{CA76C73F-0808-EF42-8DD1-5D01874B7B90}">
      <dsp:nvSpPr>
        <dsp:cNvPr id="0" name=""/>
        <dsp:cNvSpPr/>
      </dsp:nvSpPr>
      <dsp:spPr>
        <a:xfrm>
          <a:off x="442677" y="803926"/>
          <a:ext cx="4910168" cy="4910168"/>
        </a:xfrm>
        <a:prstGeom prst="pie">
          <a:avLst>
            <a:gd name="adj1" fmla="val 5400000"/>
            <a:gd name="adj2" fmla="val 16200000"/>
          </a:avLst>
        </a:prstGeom>
        <a:solidFill>
          <a:srgbClr val="C00000"/>
        </a:solidFill>
        <a:ln>
          <a:solidFill>
            <a:schemeClr val="bg1"/>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62E4085E-BCA6-DE47-B0FB-468361ECFD87}">
      <dsp:nvSpPr>
        <dsp:cNvPr id="0" name=""/>
        <dsp:cNvSpPr/>
      </dsp:nvSpPr>
      <dsp:spPr>
        <a:xfrm>
          <a:off x="2888334" y="762239"/>
          <a:ext cx="8575786" cy="4910168"/>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Curriculum, including competencies, defined by accrediting agency (CAPTE)</a:t>
          </a:r>
        </a:p>
      </dsp:txBody>
      <dsp:txXfrm>
        <a:off x="2888334" y="762239"/>
        <a:ext cx="8575786" cy="577665"/>
      </dsp:txXfrm>
    </dsp:sp>
    <dsp:sp modelId="{30E3D555-4A6E-D34C-AD41-1A3850D90E44}">
      <dsp:nvSpPr>
        <dsp:cNvPr id="0" name=""/>
        <dsp:cNvSpPr/>
      </dsp:nvSpPr>
      <dsp:spPr>
        <a:xfrm>
          <a:off x="875921" y="1315582"/>
          <a:ext cx="4043669" cy="4043669"/>
        </a:xfrm>
        <a:prstGeom prst="pie">
          <a:avLst>
            <a:gd name="adj1" fmla="val 5400000"/>
            <a:gd name="adj2" fmla="val 16200000"/>
          </a:avLst>
        </a:prstGeom>
        <a:solidFill>
          <a:srgbClr val="C00000"/>
        </a:solidFill>
        <a:ln>
          <a:solidFill>
            <a:schemeClr val="bg1"/>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867057C8-C7B9-FA43-BD0A-6CD5A10907E5}">
      <dsp:nvSpPr>
        <dsp:cNvPr id="0" name=""/>
        <dsp:cNvSpPr/>
      </dsp:nvSpPr>
      <dsp:spPr>
        <a:xfrm>
          <a:off x="2888334" y="1305675"/>
          <a:ext cx="8575786" cy="4043669"/>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i="0" u="none" kern="1200" dirty="0"/>
            <a:t>Clinical placements</a:t>
          </a:r>
        </a:p>
      </dsp:txBody>
      <dsp:txXfrm>
        <a:off x="2888334" y="1305675"/>
        <a:ext cx="8575786" cy="577665"/>
      </dsp:txXfrm>
    </dsp:sp>
    <dsp:sp modelId="{9E832300-E8D4-3A44-9830-78BAB974AE61}">
      <dsp:nvSpPr>
        <dsp:cNvPr id="0" name=""/>
        <dsp:cNvSpPr/>
      </dsp:nvSpPr>
      <dsp:spPr>
        <a:xfrm>
          <a:off x="1299749" y="1732997"/>
          <a:ext cx="3177169" cy="3177169"/>
        </a:xfrm>
        <a:prstGeom prst="pie">
          <a:avLst>
            <a:gd name="adj1" fmla="val 5400000"/>
            <a:gd name="adj2" fmla="val 16200000"/>
          </a:avLst>
        </a:prstGeom>
        <a:solidFill>
          <a:srgbClr val="C00000"/>
        </a:solidFill>
        <a:ln>
          <a:solidFill>
            <a:schemeClr val="bg1"/>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628CC05D-3208-0D48-8CED-75306B198DE7}">
      <dsp:nvSpPr>
        <dsp:cNvPr id="0" name=""/>
        <dsp:cNvSpPr/>
      </dsp:nvSpPr>
      <dsp:spPr>
        <a:xfrm>
          <a:off x="2888334" y="1732997"/>
          <a:ext cx="8575786" cy="3177169"/>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First degree, required for entry into the field</a:t>
          </a:r>
        </a:p>
      </dsp:txBody>
      <dsp:txXfrm>
        <a:off x="2888334" y="1732997"/>
        <a:ext cx="8575786" cy="577671"/>
      </dsp:txXfrm>
    </dsp:sp>
    <dsp:sp modelId="{18D40AA8-E3F9-4548-82E3-09F67E1BA6DB}">
      <dsp:nvSpPr>
        <dsp:cNvPr id="0" name=""/>
        <dsp:cNvSpPr/>
      </dsp:nvSpPr>
      <dsp:spPr>
        <a:xfrm>
          <a:off x="1733001" y="2310669"/>
          <a:ext cx="2310664" cy="2310664"/>
        </a:xfrm>
        <a:prstGeom prst="pie">
          <a:avLst>
            <a:gd name="adj1" fmla="val 5400000"/>
            <a:gd name="adj2" fmla="val 16200000"/>
          </a:avLst>
        </a:prstGeom>
        <a:solidFill>
          <a:srgbClr val="C00000"/>
        </a:solidFill>
        <a:ln>
          <a:solidFill>
            <a:schemeClr val="bg1"/>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6C90C493-8C7D-EE42-AEF0-1891E09BA459}">
      <dsp:nvSpPr>
        <dsp:cNvPr id="0" name=""/>
        <dsp:cNvSpPr/>
      </dsp:nvSpPr>
      <dsp:spPr>
        <a:xfrm>
          <a:off x="2888334" y="2310669"/>
          <a:ext cx="8575786" cy="2310664"/>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No independent research required of students</a:t>
          </a:r>
        </a:p>
      </dsp:txBody>
      <dsp:txXfrm>
        <a:off x="2888334" y="2310669"/>
        <a:ext cx="8575786" cy="577665"/>
      </dsp:txXfrm>
    </dsp:sp>
    <dsp:sp modelId="{A0E4E50A-03B0-734A-99E5-56E06BAF7E00}">
      <dsp:nvSpPr>
        <dsp:cNvPr id="0" name=""/>
        <dsp:cNvSpPr/>
      </dsp:nvSpPr>
      <dsp:spPr>
        <a:xfrm>
          <a:off x="2166251" y="2888335"/>
          <a:ext cx="1444165" cy="1444165"/>
        </a:xfrm>
        <a:prstGeom prst="pie">
          <a:avLst>
            <a:gd name="adj1" fmla="val 5400000"/>
            <a:gd name="adj2" fmla="val 16200000"/>
          </a:avLst>
        </a:prstGeom>
        <a:solidFill>
          <a:srgbClr val="C00000"/>
        </a:solidFill>
        <a:ln>
          <a:solidFill>
            <a:schemeClr val="bg1"/>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D23AC6C8-369B-7D49-A9C8-57BC4D4122EF}">
      <dsp:nvSpPr>
        <dsp:cNvPr id="0" name=""/>
        <dsp:cNvSpPr/>
      </dsp:nvSpPr>
      <dsp:spPr>
        <a:xfrm>
          <a:off x="2888334" y="2888335"/>
          <a:ext cx="8575786" cy="1444165"/>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Accredited, with licensing exam</a:t>
          </a:r>
        </a:p>
      </dsp:txBody>
      <dsp:txXfrm>
        <a:off x="2888334" y="2888335"/>
        <a:ext cx="8575786" cy="577665"/>
      </dsp:txXfrm>
    </dsp:sp>
    <dsp:sp modelId="{D6FAC3B1-769B-4342-A605-3D78E2D014B0}">
      <dsp:nvSpPr>
        <dsp:cNvPr id="0" name=""/>
        <dsp:cNvSpPr/>
      </dsp:nvSpPr>
      <dsp:spPr>
        <a:xfrm>
          <a:off x="2599501" y="3466001"/>
          <a:ext cx="577665" cy="577665"/>
        </a:xfrm>
        <a:prstGeom prst="pie">
          <a:avLst>
            <a:gd name="adj1" fmla="val 5400000"/>
            <a:gd name="adj2" fmla="val 16200000"/>
          </a:avLst>
        </a:prstGeom>
        <a:solidFill>
          <a:srgbClr val="C00000"/>
        </a:solidFill>
        <a:ln>
          <a:solidFill>
            <a:schemeClr val="bg1"/>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72693B25-21DA-8B43-A10C-4E655C061E82}">
      <dsp:nvSpPr>
        <dsp:cNvPr id="0" name=""/>
        <dsp:cNvSpPr/>
      </dsp:nvSpPr>
      <dsp:spPr>
        <a:xfrm>
          <a:off x="2888334" y="3466001"/>
          <a:ext cx="8575786" cy="577665"/>
        </a:xfrm>
        <a:prstGeom prst="rect">
          <a:avLst/>
        </a:prstGeom>
        <a:no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endParaRPr lang="en-US" sz="1600" b="0" i="0" u="none" kern="1200" dirty="0"/>
        </a:p>
        <a:p>
          <a:pPr marL="0" lvl="0" indent="0" algn="ctr" defTabSz="711200">
            <a:lnSpc>
              <a:spcPct val="90000"/>
            </a:lnSpc>
            <a:spcBef>
              <a:spcPct val="0"/>
            </a:spcBef>
            <a:spcAft>
              <a:spcPct val="35000"/>
            </a:spcAft>
            <a:buNone/>
          </a:pPr>
          <a:r>
            <a:rPr lang="en-US" sz="1600" b="1" kern="1200" dirty="0">
              <a:solidFill>
                <a:srgbClr val="C00000"/>
              </a:solidFill>
            </a:rPr>
            <a:t>Professional Doctorate</a:t>
          </a:r>
        </a:p>
      </dsp:txBody>
      <dsp:txXfrm>
        <a:off x="2888334" y="3466001"/>
        <a:ext cx="8575786" cy="577665"/>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C52FA9-6F87-CA47-97AE-3A5B2B0B02D3}" type="datetimeFigureOut">
              <a:rPr lang="en-US" smtClean="0"/>
              <a:t>4/22/19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F3FC24-754B-D44A-95BA-3219D7FD3B81}" type="slidenum">
              <a:rPr lang="en-US" smtClean="0"/>
              <a:t>‹#›</a:t>
            </a:fld>
            <a:endParaRPr lang="en-US"/>
          </a:p>
        </p:txBody>
      </p:sp>
    </p:spTree>
    <p:extLst>
      <p:ext uri="{BB962C8B-B14F-4D97-AF65-F5344CB8AC3E}">
        <p14:creationId xmlns:p14="http://schemas.microsoft.com/office/powerpoint/2010/main" val="3208311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FC021A5-4705-DA4B-9C53-E1B704B61897}" type="slidenum">
              <a:rPr lang="en-US" smtClean="0"/>
              <a:t>3</a:t>
            </a:fld>
            <a:endParaRPr lang="en-US"/>
          </a:p>
        </p:txBody>
      </p:sp>
    </p:spTree>
    <p:extLst>
      <p:ext uri="{BB962C8B-B14F-4D97-AF65-F5344CB8AC3E}">
        <p14:creationId xmlns:p14="http://schemas.microsoft.com/office/powerpoint/2010/main" val="13486027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FC021A5-4705-DA4B-9C53-E1B704B61897}" type="slidenum">
              <a:rPr lang="en-US" smtClean="0"/>
              <a:t>6</a:t>
            </a:fld>
            <a:endParaRPr lang="en-US"/>
          </a:p>
        </p:txBody>
      </p:sp>
    </p:spTree>
    <p:extLst>
      <p:ext uri="{BB962C8B-B14F-4D97-AF65-F5344CB8AC3E}">
        <p14:creationId xmlns:p14="http://schemas.microsoft.com/office/powerpoint/2010/main" val="1493034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ADD1E-293E-1448-808A-1FBF9FA9A6C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615AFC-C003-3B4E-B3A1-504B4C8C94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89678FB-3215-BC4A-933A-7A2BA01FC963}"/>
              </a:ext>
            </a:extLst>
          </p:cNvPr>
          <p:cNvSpPr>
            <a:spLocks noGrp="1"/>
          </p:cNvSpPr>
          <p:nvPr>
            <p:ph type="dt" sz="half" idx="10"/>
          </p:nvPr>
        </p:nvSpPr>
        <p:spPr/>
        <p:txBody>
          <a:bodyPr/>
          <a:lstStyle/>
          <a:p>
            <a:fld id="{9B14FADB-584E-094F-B02C-3F2F5DD65C69}" type="datetimeFigureOut">
              <a:rPr lang="en-US" smtClean="0"/>
              <a:t>4/22/19</a:t>
            </a:fld>
            <a:endParaRPr lang="en-US"/>
          </a:p>
        </p:txBody>
      </p:sp>
      <p:sp>
        <p:nvSpPr>
          <p:cNvPr id="5" name="Footer Placeholder 4">
            <a:extLst>
              <a:ext uri="{FF2B5EF4-FFF2-40B4-BE49-F238E27FC236}">
                <a16:creationId xmlns:a16="http://schemas.microsoft.com/office/drawing/2014/main" id="{259626C9-0C2B-7B46-A793-7334A57461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814A42-138B-A24C-A18C-8C638B9DC8F3}"/>
              </a:ext>
            </a:extLst>
          </p:cNvPr>
          <p:cNvSpPr>
            <a:spLocks noGrp="1"/>
          </p:cNvSpPr>
          <p:nvPr>
            <p:ph type="sldNum" sz="quarter" idx="12"/>
          </p:nvPr>
        </p:nvSpPr>
        <p:spPr/>
        <p:txBody>
          <a:bodyPr/>
          <a:lstStyle/>
          <a:p>
            <a:fld id="{E34C45A1-7B31-DC49-A3BB-1C356ED6D76D}" type="slidenum">
              <a:rPr lang="en-US" smtClean="0"/>
              <a:t>‹#›</a:t>
            </a:fld>
            <a:endParaRPr lang="en-US"/>
          </a:p>
        </p:txBody>
      </p:sp>
    </p:spTree>
    <p:extLst>
      <p:ext uri="{BB962C8B-B14F-4D97-AF65-F5344CB8AC3E}">
        <p14:creationId xmlns:p14="http://schemas.microsoft.com/office/powerpoint/2010/main" val="832239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93143-8A9A-6A49-853C-9DD3A5B7AA2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59708CC-E2F9-F54E-8AF8-84497775795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1C0452-2ECE-0847-8CC6-F92C7AC24512}"/>
              </a:ext>
            </a:extLst>
          </p:cNvPr>
          <p:cNvSpPr>
            <a:spLocks noGrp="1"/>
          </p:cNvSpPr>
          <p:nvPr>
            <p:ph type="dt" sz="half" idx="10"/>
          </p:nvPr>
        </p:nvSpPr>
        <p:spPr/>
        <p:txBody>
          <a:bodyPr/>
          <a:lstStyle/>
          <a:p>
            <a:fld id="{9B14FADB-584E-094F-B02C-3F2F5DD65C69}" type="datetimeFigureOut">
              <a:rPr lang="en-US" smtClean="0"/>
              <a:t>4/22/19</a:t>
            </a:fld>
            <a:endParaRPr lang="en-US"/>
          </a:p>
        </p:txBody>
      </p:sp>
      <p:sp>
        <p:nvSpPr>
          <p:cNvPr id="5" name="Footer Placeholder 4">
            <a:extLst>
              <a:ext uri="{FF2B5EF4-FFF2-40B4-BE49-F238E27FC236}">
                <a16:creationId xmlns:a16="http://schemas.microsoft.com/office/drawing/2014/main" id="{A6105B90-0D89-7442-AA73-F341C04C35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C757FE-CB3A-D244-98E6-B97EA8773D09}"/>
              </a:ext>
            </a:extLst>
          </p:cNvPr>
          <p:cNvSpPr>
            <a:spLocks noGrp="1"/>
          </p:cNvSpPr>
          <p:nvPr>
            <p:ph type="sldNum" sz="quarter" idx="12"/>
          </p:nvPr>
        </p:nvSpPr>
        <p:spPr/>
        <p:txBody>
          <a:bodyPr/>
          <a:lstStyle/>
          <a:p>
            <a:fld id="{E34C45A1-7B31-DC49-A3BB-1C356ED6D76D}" type="slidenum">
              <a:rPr lang="en-US" smtClean="0"/>
              <a:t>‹#›</a:t>
            </a:fld>
            <a:endParaRPr lang="en-US"/>
          </a:p>
        </p:txBody>
      </p:sp>
    </p:spTree>
    <p:extLst>
      <p:ext uri="{BB962C8B-B14F-4D97-AF65-F5344CB8AC3E}">
        <p14:creationId xmlns:p14="http://schemas.microsoft.com/office/powerpoint/2010/main" val="14879448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3FC75A8-8259-2A46-ABFE-4459500586A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5BBA1BD-B6BC-AB49-BEFA-19C4547F246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9F5CEF-4F9F-7A4D-9333-FA782D185DDB}"/>
              </a:ext>
            </a:extLst>
          </p:cNvPr>
          <p:cNvSpPr>
            <a:spLocks noGrp="1"/>
          </p:cNvSpPr>
          <p:nvPr>
            <p:ph type="dt" sz="half" idx="10"/>
          </p:nvPr>
        </p:nvSpPr>
        <p:spPr/>
        <p:txBody>
          <a:bodyPr/>
          <a:lstStyle/>
          <a:p>
            <a:fld id="{9B14FADB-584E-094F-B02C-3F2F5DD65C69}" type="datetimeFigureOut">
              <a:rPr lang="en-US" smtClean="0"/>
              <a:t>4/22/19</a:t>
            </a:fld>
            <a:endParaRPr lang="en-US"/>
          </a:p>
        </p:txBody>
      </p:sp>
      <p:sp>
        <p:nvSpPr>
          <p:cNvPr id="5" name="Footer Placeholder 4">
            <a:extLst>
              <a:ext uri="{FF2B5EF4-FFF2-40B4-BE49-F238E27FC236}">
                <a16:creationId xmlns:a16="http://schemas.microsoft.com/office/drawing/2014/main" id="{4999CD94-A546-DF41-9621-4BB09BEEB4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81BB3A-E774-5442-A927-E82BAFF5008E}"/>
              </a:ext>
            </a:extLst>
          </p:cNvPr>
          <p:cNvSpPr>
            <a:spLocks noGrp="1"/>
          </p:cNvSpPr>
          <p:nvPr>
            <p:ph type="sldNum" sz="quarter" idx="12"/>
          </p:nvPr>
        </p:nvSpPr>
        <p:spPr/>
        <p:txBody>
          <a:bodyPr/>
          <a:lstStyle/>
          <a:p>
            <a:fld id="{E34C45A1-7B31-DC49-A3BB-1C356ED6D76D}" type="slidenum">
              <a:rPr lang="en-US" smtClean="0"/>
              <a:t>‹#›</a:t>
            </a:fld>
            <a:endParaRPr lang="en-US"/>
          </a:p>
        </p:txBody>
      </p:sp>
    </p:spTree>
    <p:extLst>
      <p:ext uri="{BB962C8B-B14F-4D97-AF65-F5344CB8AC3E}">
        <p14:creationId xmlns:p14="http://schemas.microsoft.com/office/powerpoint/2010/main" val="14276499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3C6469A-176F-ED45-A3AB-8BB31618B843}" type="datetimeFigureOut">
              <a:rPr lang="en-US" smtClean="0"/>
              <a:t>4/22/19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6271613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C6469A-176F-ED45-A3AB-8BB31618B843}" type="datetimeFigureOut">
              <a:rPr lang="en-US" smtClean="0"/>
              <a:t>4/22/19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6189949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3C6469A-176F-ED45-A3AB-8BB31618B843}" type="datetimeFigureOut">
              <a:rPr lang="en-US" smtClean="0"/>
              <a:t>4/22/19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40129068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3C6469A-176F-ED45-A3AB-8BB31618B843}" type="datetimeFigureOut">
              <a:rPr lang="en-US" smtClean="0"/>
              <a:t>4/22/19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16587877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3C6469A-176F-ED45-A3AB-8BB31618B843}" type="datetimeFigureOut">
              <a:rPr lang="en-US" smtClean="0"/>
              <a:t>4/22/19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4054458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3C6469A-176F-ED45-A3AB-8BB31618B843}" type="datetimeFigureOut">
              <a:rPr lang="en-US" smtClean="0"/>
              <a:t>4/22/19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7797476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C6469A-176F-ED45-A3AB-8BB31618B843}" type="datetimeFigureOut">
              <a:rPr lang="en-US" smtClean="0"/>
              <a:t>4/22/19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29436584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3C6469A-176F-ED45-A3AB-8BB31618B843}" type="datetimeFigureOut">
              <a:rPr lang="en-US" smtClean="0"/>
              <a:t>4/22/19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1754159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1BB38C-2CC9-5F4A-B316-EAE1E280A6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0036209-61AE-9941-B14C-F1449235088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29D9D4-3EAE-6241-98B0-9BD43A8466D1}"/>
              </a:ext>
            </a:extLst>
          </p:cNvPr>
          <p:cNvSpPr>
            <a:spLocks noGrp="1"/>
          </p:cNvSpPr>
          <p:nvPr>
            <p:ph type="dt" sz="half" idx="10"/>
          </p:nvPr>
        </p:nvSpPr>
        <p:spPr/>
        <p:txBody>
          <a:bodyPr/>
          <a:lstStyle/>
          <a:p>
            <a:fld id="{9B14FADB-584E-094F-B02C-3F2F5DD65C69}" type="datetimeFigureOut">
              <a:rPr lang="en-US" smtClean="0"/>
              <a:t>4/22/19</a:t>
            </a:fld>
            <a:endParaRPr lang="en-US"/>
          </a:p>
        </p:txBody>
      </p:sp>
      <p:sp>
        <p:nvSpPr>
          <p:cNvPr id="5" name="Footer Placeholder 4">
            <a:extLst>
              <a:ext uri="{FF2B5EF4-FFF2-40B4-BE49-F238E27FC236}">
                <a16:creationId xmlns:a16="http://schemas.microsoft.com/office/drawing/2014/main" id="{5D1473AA-66A4-6443-8E99-C66F3AA312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025A24-A2A9-954F-9C26-6330079FC92D}"/>
              </a:ext>
            </a:extLst>
          </p:cNvPr>
          <p:cNvSpPr>
            <a:spLocks noGrp="1"/>
          </p:cNvSpPr>
          <p:nvPr>
            <p:ph type="sldNum" sz="quarter" idx="12"/>
          </p:nvPr>
        </p:nvSpPr>
        <p:spPr/>
        <p:txBody>
          <a:bodyPr/>
          <a:lstStyle/>
          <a:p>
            <a:fld id="{E34C45A1-7B31-DC49-A3BB-1C356ED6D76D}" type="slidenum">
              <a:rPr lang="en-US" smtClean="0"/>
              <a:t>‹#›</a:t>
            </a:fld>
            <a:endParaRPr lang="en-US"/>
          </a:p>
        </p:txBody>
      </p:sp>
    </p:spTree>
    <p:extLst>
      <p:ext uri="{BB962C8B-B14F-4D97-AF65-F5344CB8AC3E}">
        <p14:creationId xmlns:p14="http://schemas.microsoft.com/office/powerpoint/2010/main" val="13363944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3C6469A-176F-ED45-A3AB-8BB31618B843}" type="datetimeFigureOut">
              <a:rPr lang="en-US" smtClean="0"/>
              <a:t>4/22/19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5575890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C6469A-176F-ED45-A3AB-8BB31618B843}" type="datetimeFigureOut">
              <a:rPr lang="en-US" smtClean="0"/>
              <a:t>4/22/19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4664983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C6469A-176F-ED45-A3AB-8BB31618B843}" type="datetimeFigureOut">
              <a:rPr lang="en-US" smtClean="0"/>
              <a:t>4/22/19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96295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A18A9-7450-3F41-ADFC-C3F98AE783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DC2CCFB-4B20-DA42-A8FC-92BAE192808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DCCC038-5F38-D244-9D77-07B41A387D6C}"/>
              </a:ext>
            </a:extLst>
          </p:cNvPr>
          <p:cNvSpPr>
            <a:spLocks noGrp="1"/>
          </p:cNvSpPr>
          <p:nvPr>
            <p:ph type="dt" sz="half" idx="10"/>
          </p:nvPr>
        </p:nvSpPr>
        <p:spPr/>
        <p:txBody>
          <a:bodyPr/>
          <a:lstStyle/>
          <a:p>
            <a:fld id="{9B14FADB-584E-094F-B02C-3F2F5DD65C69}" type="datetimeFigureOut">
              <a:rPr lang="en-US" smtClean="0"/>
              <a:t>4/22/19</a:t>
            </a:fld>
            <a:endParaRPr lang="en-US"/>
          </a:p>
        </p:txBody>
      </p:sp>
      <p:sp>
        <p:nvSpPr>
          <p:cNvPr id="5" name="Footer Placeholder 4">
            <a:extLst>
              <a:ext uri="{FF2B5EF4-FFF2-40B4-BE49-F238E27FC236}">
                <a16:creationId xmlns:a16="http://schemas.microsoft.com/office/drawing/2014/main" id="{790AE927-C593-2D45-A832-C8497E31A0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D26C04-111B-5C4E-83F5-784ED4667F18}"/>
              </a:ext>
            </a:extLst>
          </p:cNvPr>
          <p:cNvSpPr>
            <a:spLocks noGrp="1"/>
          </p:cNvSpPr>
          <p:nvPr>
            <p:ph type="sldNum" sz="quarter" idx="12"/>
          </p:nvPr>
        </p:nvSpPr>
        <p:spPr/>
        <p:txBody>
          <a:bodyPr/>
          <a:lstStyle/>
          <a:p>
            <a:fld id="{E34C45A1-7B31-DC49-A3BB-1C356ED6D76D}" type="slidenum">
              <a:rPr lang="en-US" smtClean="0"/>
              <a:t>‹#›</a:t>
            </a:fld>
            <a:endParaRPr lang="en-US"/>
          </a:p>
        </p:txBody>
      </p:sp>
    </p:spTree>
    <p:extLst>
      <p:ext uri="{BB962C8B-B14F-4D97-AF65-F5344CB8AC3E}">
        <p14:creationId xmlns:p14="http://schemas.microsoft.com/office/powerpoint/2010/main" val="2487495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FAB0C-3D8C-E547-8A30-3DD3271599F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649C04D-E554-9349-B1D4-FDA4B3B9FCE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D927B72-2B39-FF41-A481-01B38564EE9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B5A41A4-91BC-5D4F-9689-604EEBE4C47B}"/>
              </a:ext>
            </a:extLst>
          </p:cNvPr>
          <p:cNvSpPr>
            <a:spLocks noGrp="1"/>
          </p:cNvSpPr>
          <p:nvPr>
            <p:ph type="dt" sz="half" idx="10"/>
          </p:nvPr>
        </p:nvSpPr>
        <p:spPr/>
        <p:txBody>
          <a:bodyPr/>
          <a:lstStyle/>
          <a:p>
            <a:fld id="{9B14FADB-584E-094F-B02C-3F2F5DD65C69}" type="datetimeFigureOut">
              <a:rPr lang="en-US" smtClean="0"/>
              <a:t>4/22/19</a:t>
            </a:fld>
            <a:endParaRPr lang="en-US"/>
          </a:p>
        </p:txBody>
      </p:sp>
      <p:sp>
        <p:nvSpPr>
          <p:cNvPr id="6" name="Footer Placeholder 5">
            <a:extLst>
              <a:ext uri="{FF2B5EF4-FFF2-40B4-BE49-F238E27FC236}">
                <a16:creationId xmlns:a16="http://schemas.microsoft.com/office/drawing/2014/main" id="{E1AEDAA4-78A3-B840-82D9-53EDBA1506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13DC9B-1AF1-2B4C-94DC-154D982459CF}"/>
              </a:ext>
            </a:extLst>
          </p:cNvPr>
          <p:cNvSpPr>
            <a:spLocks noGrp="1"/>
          </p:cNvSpPr>
          <p:nvPr>
            <p:ph type="sldNum" sz="quarter" idx="12"/>
          </p:nvPr>
        </p:nvSpPr>
        <p:spPr/>
        <p:txBody>
          <a:bodyPr/>
          <a:lstStyle/>
          <a:p>
            <a:fld id="{E34C45A1-7B31-DC49-A3BB-1C356ED6D76D}" type="slidenum">
              <a:rPr lang="en-US" smtClean="0"/>
              <a:t>‹#›</a:t>
            </a:fld>
            <a:endParaRPr lang="en-US"/>
          </a:p>
        </p:txBody>
      </p:sp>
    </p:spTree>
    <p:extLst>
      <p:ext uri="{BB962C8B-B14F-4D97-AF65-F5344CB8AC3E}">
        <p14:creationId xmlns:p14="http://schemas.microsoft.com/office/powerpoint/2010/main" val="1897065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62243-A821-D141-938A-B14FA9D967B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03208D7-47A7-0C49-8261-2B1470CDB3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B88A639-C66F-5F4C-A3B4-64ADEADA9B8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ACA7042-E3C1-2945-BA94-A727529E37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CAC064C-E442-F547-B26C-65D834E1D0F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DF26C15-6CD4-EB4C-AF6C-512569499B15}"/>
              </a:ext>
            </a:extLst>
          </p:cNvPr>
          <p:cNvSpPr>
            <a:spLocks noGrp="1"/>
          </p:cNvSpPr>
          <p:nvPr>
            <p:ph type="dt" sz="half" idx="10"/>
          </p:nvPr>
        </p:nvSpPr>
        <p:spPr/>
        <p:txBody>
          <a:bodyPr/>
          <a:lstStyle/>
          <a:p>
            <a:fld id="{9B14FADB-584E-094F-B02C-3F2F5DD65C69}" type="datetimeFigureOut">
              <a:rPr lang="en-US" smtClean="0"/>
              <a:t>4/22/19</a:t>
            </a:fld>
            <a:endParaRPr lang="en-US"/>
          </a:p>
        </p:txBody>
      </p:sp>
      <p:sp>
        <p:nvSpPr>
          <p:cNvPr id="8" name="Footer Placeholder 7">
            <a:extLst>
              <a:ext uri="{FF2B5EF4-FFF2-40B4-BE49-F238E27FC236}">
                <a16:creationId xmlns:a16="http://schemas.microsoft.com/office/drawing/2014/main" id="{6BCBA96A-42E7-5743-BA69-1F397D0659D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2D25CF4-D77F-CE4C-875D-2D14066A6EB2}"/>
              </a:ext>
            </a:extLst>
          </p:cNvPr>
          <p:cNvSpPr>
            <a:spLocks noGrp="1"/>
          </p:cNvSpPr>
          <p:nvPr>
            <p:ph type="sldNum" sz="quarter" idx="12"/>
          </p:nvPr>
        </p:nvSpPr>
        <p:spPr/>
        <p:txBody>
          <a:bodyPr/>
          <a:lstStyle/>
          <a:p>
            <a:fld id="{E34C45A1-7B31-DC49-A3BB-1C356ED6D76D}" type="slidenum">
              <a:rPr lang="en-US" smtClean="0"/>
              <a:t>‹#›</a:t>
            </a:fld>
            <a:endParaRPr lang="en-US"/>
          </a:p>
        </p:txBody>
      </p:sp>
    </p:spTree>
    <p:extLst>
      <p:ext uri="{BB962C8B-B14F-4D97-AF65-F5344CB8AC3E}">
        <p14:creationId xmlns:p14="http://schemas.microsoft.com/office/powerpoint/2010/main" val="546936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71B2E-BEEB-DB49-8706-46473171D81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49EB43B-759C-BF41-89A8-33574C3FF434}"/>
              </a:ext>
            </a:extLst>
          </p:cNvPr>
          <p:cNvSpPr>
            <a:spLocks noGrp="1"/>
          </p:cNvSpPr>
          <p:nvPr>
            <p:ph type="dt" sz="half" idx="10"/>
          </p:nvPr>
        </p:nvSpPr>
        <p:spPr/>
        <p:txBody>
          <a:bodyPr/>
          <a:lstStyle/>
          <a:p>
            <a:fld id="{9B14FADB-584E-094F-B02C-3F2F5DD65C69}" type="datetimeFigureOut">
              <a:rPr lang="en-US" smtClean="0"/>
              <a:t>4/22/19</a:t>
            </a:fld>
            <a:endParaRPr lang="en-US"/>
          </a:p>
        </p:txBody>
      </p:sp>
      <p:sp>
        <p:nvSpPr>
          <p:cNvPr id="4" name="Footer Placeholder 3">
            <a:extLst>
              <a:ext uri="{FF2B5EF4-FFF2-40B4-BE49-F238E27FC236}">
                <a16:creationId xmlns:a16="http://schemas.microsoft.com/office/drawing/2014/main" id="{A607D42A-985C-634F-B488-0D768927A9A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8A807A9-5BA2-BE4F-8777-F08B0176ABFF}"/>
              </a:ext>
            </a:extLst>
          </p:cNvPr>
          <p:cNvSpPr>
            <a:spLocks noGrp="1"/>
          </p:cNvSpPr>
          <p:nvPr>
            <p:ph type="sldNum" sz="quarter" idx="12"/>
          </p:nvPr>
        </p:nvSpPr>
        <p:spPr/>
        <p:txBody>
          <a:bodyPr/>
          <a:lstStyle/>
          <a:p>
            <a:fld id="{E34C45A1-7B31-DC49-A3BB-1C356ED6D76D}" type="slidenum">
              <a:rPr lang="en-US" smtClean="0"/>
              <a:t>‹#›</a:t>
            </a:fld>
            <a:endParaRPr lang="en-US"/>
          </a:p>
        </p:txBody>
      </p:sp>
    </p:spTree>
    <p:extLst>
      <p:ext uri="{BB962C8B-B14F-4D97-AF65-F5344CB8AC3E}">
        <p14:creationId xmlns:p14="http://schemas.microsoft.com/office/powerpoint/2010/main" val="3916792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8BB2167-63A6-B04C-832B-E7DEC87F0623}"/>
              </a:ext>
            </a:extLst>
          </p:cNvPr>
          <p:cNvSpPr>
            <a:spLocks noGrp="1"/>
          </p:cNvSpPr>
          <p:nvPr>
            <p:ph type="dt" sz="half" idx="10"/>
          </p:nvPr>
        </p:nvSpPr>
        <p:spPr/>
        <p:txBody>
          <a:bodyPr/>
          <a:lstStyle/>
          <a:p>
            <a:fld id="{9B14FADB-584E-094F-B02C-3F2F5DD65C69}" type="datetimeFigureOut">
              <a:rPr lang="en-US" smtClean="0"/>
              <a:t>4/22/19</a:t>
            </a:fld>
            <a:endParaRPr lang="en-US"/>
          </a:p>
        </p:txBody>
      </p:sp>
      <p:sp>
        <p:nvSpPr>
          <p:cNvPr id="3" name="Footer Placeholder 2">
            <a:extLst>
              <a:ext uri="{FF2B5EF4-FFF2-40B4-BE49-F238E27FC236}">
                <a16:creationId xmlns:a16="http://schemas.microsoft.com/office/drawing/2014/main" id="{BE9D7DD1-B86B-C845-B100-4C561493E62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0B03529-8E87-A04F-AB64-55BC0A28C2CD}"/>
              </a:ext>
            </a:extLst>
          </p:cNvPr>
          <p:cNvSpPr>
            <a:spLocks noGrp="1"/>
          </p:cNvSpPr>
          <p:nvPr>
            <p:ph type="sldNum" sz="quarter" idx="12"/>
          </p:nvPr>
        </p:nvSpPr>
        <p:spPr/>
        <p:txBody>
          <a:bodyPr/>
          <a:lstStyle/>
          <a:p>
            <a:fld id="{E34C45A1-7B31-DC49-A3BB-1C356ED6D76D}" type="slidenum">
              <a:rPr lang="en-US" smtClean="0"/>
              <a:t>‹#›</a:t>
            </a:fld>
            <a:endParaRPr lang="en-US"/>
          </a:p>
        </p:txBody>
      </p:sp>
    </p:spTree>
    <p:extLst>
      <p:ext uri="{BB962C8B-B14F-4D97-AF65-F5344CB8AC3E}">
        <p14:creationId xmlns:p14="http://schemas.microsoft.com/office/powerpoint/2010/main" val="1034708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25DED-FF1A-EB48-9AFC-3C4535CFFD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7FF36C6-666F-5344-9B63-CD3F6AD958C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6ADF7AA-3D0B-0947-96C5-EF1E14E913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FDD72ED-4D79-6D4F-BF09-674AD178BC8B}"/>
              </a:ext>
            </a:extLst>
          </p:cNvPr>
          <p:cNvSpPr>
            <a:spLocks noGrp="1"/>
          </p:cNvSpPr>
          <p:nvPr>
            <p:ph type="dt" sz="half" idx="10"/>
          </p:nvPr>
        </p:nvSpPr>
        <p:spPr/>
        <p:txBody>
          <a:bodyPr/>
          <a:lstStyle/>
          <a:p>
            <a:fld id="{9B14FADB-584E-094F-B02C-3F2F5DD65C69}" type="datetimeFigureOut">
              <a:rPr lang="en-US" smtClean="0"/>
              <a:t>4/22/19</a:t>
            </a:fld>
            <a:endParaRPr lang="en-US"/>
          </a:p>
        </p:txBody>
      </p:sp>
      <p:sp>
        <p:nvSpPr>
          <p:cNvPr id="6" name="Footer Placeholder 5">
            <a:extLst>
              <a:ext uri="{FF2B5EF4-FFF2-40B4-BE49-F238E27FC236}">
                <a16:creationId xmlns:a16="http://schemas.microsoft.com/office/drawing/2014/main" id="{8E52E4E9-0DB7-B14D-94D4-F11C308D7DA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6895A4-53CD-7245-9F3F-4EA8AA422455}"/>
              </a:ext>
            </a:extLst>
          </p:cNvPr>
          <p:cNvSpPr>
            <a:spLocks noGrp="1"/>
          </p:cNvSpPr>
          <p:nvPr>
            <p:ph type="sldNum" sz="quarter" idx="12"/>
          </p:nvPr>
        </p:nvSpPr>
        <p:spPr/>
        <p:txBody>
          <a:bodyPr/>
          <a:lstStyle/>
          <a:p>
            <a:fld id="{E34C45A1-7B31-DC49-A3BB-1C356ED6D76D}" type="slidenum">
              <a:rPr lang="en-US" smtClean="0"/>
              <a:t>‹#›</a:t>
            </a:fld>
            <a:endParaRPr lang="en-US"/>
          </a:p>
        </p:txBody>
      </p:sp>
    </p:spTree>
    <p:extLst>
      <p:ext uri="{BB962C8B-B14F-4D97-AF65-F5344CB8AC3E}">
        <p14:creationId xmlns:p14="http://schemas.microsoft.com/office/powerpoint/2010/main" val="742036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BB42E-008A-5048-A23C-918DDE496A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CD0C7A2-D5E3-4047-8505-4030472006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BCEA385-E306-7B49-8535-5369F22797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CEDBEA4-84E8-B84C-9974-5A21F39E48F1}"/>
              </a:ext>
            </a:extLst>
          </p:cNvPr>
          <p:cNvSpPr>
            <a:spLocks noGrp="1"/>
          </p:cNvSpPr>
          <p:nvPr>
            <p:ph type="dt" sz="half" idx="10"/>
          </p:nvPr>
        </p:nvSpPr>
        <p:spPr/>
        <p:txBody>
          <a:bodyPr/>
          <a:lstStyle/>
          <a:p>
            <a:fld id="{9B14FADB-584E-094F-B02C-3F2F5DD65C69}" type="datetimeFigureOut">
              <a:rPr lang="en-US" smtClean="0"/>
              <a:t>4/22/19</a:t>
            </a:fld>
            <a:endParaRPr lang="en-US"/>
          </a:p>
        </p:txBody>
      </p:sp>
      <p:sp>
        <p:nvSpPr>
          <p:cNvPr id="6" name="Footer Placeholder 5">
            <a:extLst>
              <a:ext uri="{FF2B5EF4-FFF2-40B4-BE49-F238E27FC236}">
                <a16:creationId xmlns:a16="http://schemas.microsoft.com/office/drawing/2014/main" id="{F41920BB-625E-FF4A-8FBE-5F49ACC044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95A6B54-3769-3B48-80EC-8C9A6D34E264}"/>
              </a:ext>
            </a:extLst>
          </p:cNvPr>
          <p:cNvSpPr>
            <a:spLocks noGrp="1"/>
          </p:cNvSpPr>
          <p:nvPr>
            <p:ph type="sldNum" sz="quarter" idx="12"/>
          </p:nvPr>
        </p:nvSpPr>
        <p:spPr/>
        <p:txBody>
          <a:bodyPr/>
          <a:lstStyle/>
          <a:p>
            <a:fld id="{E34C45A1-7B31-DC49-A3BB-1C356ED6D76D}" type="slidenum">
              <a:rPr lang="en-US" smtClean="0"/>
              <a:t>‹#›</a:t>
            </a:fld>
            <a:endParaRPr lang="en-US"/>
          </a:p>
        </p:txBody>
      </p:sp>
    </p:spTree>
    <p:extLst>
      <p:ext uri="{BB962C8B-B14F-4D97-AF65-F5344CB8AC3E}">
        <p14:creationId xmlns:p14="http://schemas.microsoft.com/office/powerpoint/2010/main" val="481111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C68905B-4B28-8E41-9E25-99D261C70F8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B859FDC-5599-444A-99D9-5A19054D2D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058252-0DE6-AD4F-97AC-6A0F866E906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14FADB-584E-094F-B02C-3F2F5DD65C69}" type="datetimeFigureOut">
              <a:rPr lang="en-US" smtClean="0"/>
              <a:t>4/22/19</a:t>
            </a:fld>
            <a:endParaRPr lang="en-US"/>
          </a:p>
        </p:txBody>
      </p:sp>
      <p:sp>
        <p:nvSpPr>
          <p:cNvPr id="5" name="Footer Placeholder 4">
            <a:extLst>
              <a:ext uri="{FF2B5EF4-FFF2-40B4-BE49-F238E27FC236}">
                <a16:creationId xmlns:a16="http://schemas.microsoft.com/office/drawing/2014/main" id="{BF9DECED-B63A-0747-9552-089B06C47F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B291E03-C9FB-444D-9109-280C06AEF0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4C45A1-7B31-DC49-A3BB-1C356ED6D76D}" type="slidenum">
              <a:rPr lang="en-US" smtClean="0"/>
              <a:t>‹#›</a:t>
            </a:fld>
            <a:endParaRPr lang="en-US"/>
          </a:p>
        </p:txBody>
      </p:sp>
    </p:spTree>
    <p:extLst>
      <p:ext uri="{BB962C8B-B14F-4D97-AF65-F5344CB8AC3E}">
        <p14:creationId xmlns:p14="http://schemas.microsoft.com/office/powerpoint/2010/main" val="8438819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C6469A-176F-ED45-A3AB-8BB31618B843}" type="datetimeFigureOut">
              <a:rPr lang="en-US" smtClean="0"/>
              <a:t>4/22/19</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439D8-5156-8842-9B36-6A2307E90380}" type="slidenum">
              <a:rPr lang="en-US" smtClean="0"/>
              <a:t>‹#›</a:t>
            </a:fld>
            <a:endParaRPr lang="en-US"/>
          </a:p>
        </p:txBody>
      </p:sp>
    </p:spTree>
    <p:extLst>
      <p:ext uri="{BB962C8B-B14F-4D97-AF65-F5344CB8AC3E}">
        <p14:creationId xmlns:p14="http://schemas.microsoft.com/office/powerpoint/2010/main" val="27664749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hyperlink" Target="mailto:smonahan@wou.edu"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87051" y="2653646"/>
            <a:ext cx="6411562" cy="1206915"/>
          </a:xfrm>
        </p:spPr>
        <p:txBody>
          <a:bodyPr>
            <a:normAutofit fontScale="90000"/>
          </a:bodyPr>
          <a:lstStyle/>
          <a:p>
            <a:r>
              <a:rPr lang="en-US" sz="5400" b="1" dirty="0">
                <a:solidFill>
                  <a:schemeClr val="bg1"/>
                </a:solidFill>
                <a:latin typeface="Arial"/>
                <a:cs typeface="Arial"/>
              </a:rPr>
              <a:t>Professional and Research Doctorates</a:t>
            </a:r>
            <a:br>
              <a:rPr lang="en-US" sz="5400" b="1" dirty="0">
                <a:solidFill>
                  <a:schemeClr val="bg1"/>
                </a:solidFill>
                <a:latin typeface="Arial"/>
                <a:cs typeface="Arial"/>
              </a:rPr>
            </a:br>
            <a:br>
              <a:rPr lang="en-US" sz="5400" b="1" dirty="0">
                <a:solidFill>
                  <a:schemeClr val="bg1"/>
                </a:solidFill>
                <a:latin typeface="Arial"/>
                <a:cs typeface="Arial"/>
              </a:rPr>
            </a:br>
            <a:r>
              <a:rPr lang="en-US" sz="3100" b="1" i="1" dirty="0">
                <a:solidFill>
                  <a:schemeClr val="bg1"/>
                </a:solidFill>
                <a:latin typeface="Arial"/>
                <a:cs typeface="Arial"/>
              </a:rPr>
              <a:t>brief presentation to Faculty Senate</a:t>
            </a:r>
            <a:br>
              <a:rPr lang="en-US" sz="3100" b="1" i="1" dirty="0">
                <a:solidFill>
                  <a:schemeClr val="bg1"/>
                </a:solidFill>
                <a:latin typeface="Arial"/>
                <a:cs typeface="Arial"/>
              </a:rPr>
            </a:br>
            <a:r>
              <a:rPr lang="en-US" sz="3100" b="1" i="1" dirty="0">
                <a:solidFill>
                  <a:schemeClr val="bg1"/>
                </a:solidFill>
                <a:latin typeface="Arial"/>
                <a:cs typeface="Arial"/>
              </a:rPr>
              <a:t>April 23, 2019</a:t>
            </a:r>
            <a:endParaRPr lang="en-US" sz="3100" b="1" dirty="0">
              <a:solidFill>
                <a:schemeClr val="bg1"/>
              </a:solidFill>
              <a:latin typeface="Arial"/>
              <a:cs typeface="Arial"/>
            </a:endParaRPr>
          </a:p>
        </p:txBody>
      </p:sp>
    </p:spTree>
    <p:extLst>
      <p:ext uri="{BB962C8B-B14F-4D97-AF65-F5344CB8AC3E}">
        <p14:creationId xmlns:p14="http://schemas.microsoft.com/office/powerpoint/2010/main" val="2809285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BC222B6A-820E-664D-A34B-8C380653BA6D}"/>
              </a:ext>
            </a:extLst>
          </p:cNvPr>
          <p:cNvGraphicFramePr/>
          <p:nvPr>
            <p:extLst>
              <p:ext uri="{D42A27DB-BD31-4B8C-83A1-F6EECF244321}">
                <p14:modId xmlns:p14="http://schemas.microsoft.com/office/powerpoint/2010/main" val="2495170432"/>
              </p:ext>
            </p:extLst>
          </p:nvPr>
        </p:nvGraphicFramePr>
        <p:xfrm>
          <a:off x="963385" y="685800"/>
          <a:ext cx="10254343" cy="54525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54457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4">
            <a:extLst>
              <a:ext uri="{FF2B5EF4-FFF2-40B4-BE49-F238E27FC236}">
                <a16:creationId xmlns:a16="http://schemas.microsoft.com/office/drawing/2014/main" id="{6A952FCF-8CC2-2C4C-8EA2-E4373E8218F0}"/>
              </a:ext>
            </a:extLst>
          </p:cNvPr>
          <p:cNvSpPr txBox="1"/>
          <p:nvPr/>
        </p:nvSpPr>
        <p:spPr>
          <a:xfrm>
            <a:off x="6123569" y="4549249"/>
            <a:ext cx="5597911" cy="1606829"/>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600" b="1" dirty="0">
                <a:solidFill>
                  <a:srgbClr val="C00000"/>
                </a:solidFill>
              </a:rPr>
              <a:t>...and should not be confused with PhD degrees or other research doctorates.</a:t>
            </a:r>
          </a:p>
          <a:p>
            <a:endParaRPr lang="en-US" sz="1600" dirty="0"/>
          </a:p>
          <a:p>
            <a:r>
              <a:rPr lang="en-US" sz="1600" i="1" dirty="0"/>
              <a:t>This language indicates that the federal government and our accrediting agency are primarily concerned that professional doctorates might be mistaken for research doctorates.</a:t>
            </a:r>
          </a:p>
        </p:txBody>
      </p:sp>
      <p:sp>
        <p:nvSpPr>
          <p:cNvPr id="2" name="TextBox 1">
            <a:extLst>
              <a:ext uri="{FF2B5EF4-FFF2-40B4-BE49-F238E27FC236}">
                <a16:creationId xmlns:a16="http://schemas.microsoft.com/office/drawing/2014/main" id="{3A51A90F-1734-3743-BB15-10A061761786}"/>
              </a:ext>
            </a:extLst>
          </p:cNvPr>
          <p:cNvSpPr txBox="1"/>
          <p:nvPr/>
        </p:nvSpPr>
        <p:spPr>
          <a:xfrm>
            <a:off x="3451225" y="642544"/>
            <a:ext cx="5314950" cy="656013"/>
          </a:xfrm>
          <a:prstGeom prst="rect">
            <a:avLst/>
          </a:prstGeom>
          <a:noFill/>
        </p:spPr>
        <p:txBody>
          <a:bodyPr wrap="square" rtlCol="0">
            <a:spAutoFit/>
          </a:bodyPr>
          <a:lstStyle/>
          <a:p>
            <a:pPr algn="ctr"/>
            <a:r>
              <a:rPr lang="en-US" sz="2063" b="1" dirty="0">
                <a:solidFill>
                  <a:srgbClr val="C00000"/>
                </a:solidFill>
              </a:rPr>
              <a:t>TWO TYPES OF DOCTORATES</a:t>
            </a:r>
          </a:p>
          <a:p>
            <a:pPr algn="ctr"/>
            <a:r>
              <a:rPr lang="en-US" sz="1600" i="1" dirty="0"/>
              <a:t>NWCCU follows federal government language</a:t>
            </a:r>
          </a:p>
        </p:txBody>
      </p:sp>
      <p:sp>
        <p:nvSpPr>
          <p:cNvPr id="9" name="Rectangle 8">
            <a:extLst>
              <a:ext uri="{FF2B5EF4-FFF2-40B4-BE49-F238E27FC236}">
                <a16:creationId xmlns:a16="http://schemas.microsoft.com/office/drawing/2014/main" id="{578E800B-EA44-CA49-8707-F06DEE7E1682}"/>
              </a:ext>
            </a:extLst>
          </p:cNvPr>
          <p:cNvSpPr/>
          <p:nvPr/>
        </p:nvSpPr>
        <p:spPr>
          <a:xfrm>
            <a:off x="317646" y="1502261"/>
            <a:ext cx="5592578" cy="3046988"/>
          </a:xfrm>
          <a:prstGeom prst="rect">
            <a:avLst/>
          </a:prstGeom>
        </p:spPr>
        <p:txBody>
          <a:bodyPr wrap="square">
            <a:spAutoFit/>
          </a:bodyPr>
          <a:lstStyle/>
          <a:p>
            <a:pPr algn="just"/>
            <a:r>
              <a:rPr lang="en-US" sz="1600" b="1" dirty="0">
                <a:solidFill>
                  <a:srgbClr val="C00000"/>
                </a:solidFill>
              </a:rPr>
              <a:t>Research Doctorate</a:t>
            </a:r>
          </a:p>
          <a:p>
            <a:pPr algn="just"/>
            <a:endParaRPr lang="en-US" sz="1600" dirty="0"/>
          </a:p>
          <a:p>
            <a:pPr algn="just"/>
            <a:r>
              <a:rPr lang="en-US" sz="1600" dirty="0"/>
              <a:t>According to the U.S. Department of Education, the research doctorate, or the Doctor of Philosophy (Ph.D.) and its equivalent titles, represents the highest academic qualification in the U.S. education system. While the structure of U.S. doctoral programs is more formal and complex than in some other systems, it is important to note that the research doctorate is not awarded for the preliminary advanced study that leads to doctoral candidacy, but rather for successfully completing and defending the independent research presented in the form of the </a:t>
            </a:r>
            <a:r>
              <a:rPr lang="en-US" sz="1600" b="1" dirty="0">
                <a:solidFill>
                  <a:srgbClr val="C00000"/>
                </a:solidFill>
              </a:rPr>
              <a:t>doctoral dissertation.</a:t>
            </a:r>
          </a:p>
        </p:txBody>
      </p:sp>
      <p:sp>
        <p:nvSpPr>
          <p:cNvPr id="10" name="Rectangle 9">
            <a:extLst>
              <a:ext uri="{FF2B5EF4-FFF2-40B4-BE49-F238E27FC236}">
                <a16:creationId xmlns:a16="http://schemas.microsoft.com/office/drawing/2014/main" id="{6523C91F-71BC-FB44-B79A-0AD69EA27006}"/>
              </a:ext>
            </a:extLst>
          </p:cNvPr>
          <p:cNvSpPr/>
          <p:nvPr/>
        </p:nvSpPr>
        <p:spPr>
          <a:xfrm>
            <a:off x="6123569" y="1502261"/>
            <a:ext cx="5597911" cy="3046988"/>
          </a:xfrm>
          <a:prstGeom prst="rect">
            <a:avLst/>
          </a:prstGeom>
        </p:spPr>
        <p:txBody>
          <a:bodyPr wrap="square">
            <a:spAutoFit/>
          </a:bodyPr>
          <a:lstStyle/>
          <a:p>
            <a:r>
              <a:rPr lang="en-US" sz="1600" b="1" dirty="0">
                <a:solidFill>
                  <a:srgbClr val="C00000"/>
                </a:solidFill>
              </a:rPr>
              <a:t>Professional Doctorate</a:t>
            </a:r>
          </a:p>
          <a:p>
            <a:pPr algn="ctr"/>
            <a:endParaRPr lang="en-US" sz="1600" dirty="0"/>
          </a:p>
          <a:p>
            <a:pPr algn="just"/>
            <a:r>
              <a:rPr lang="en-US" sz="1600" dirty="0"/>
              <a:t>Professional doctorate degrees, also known as first-professional degrees, represent a category of qualifications in professional subject areas that require students to have previously completed specified undergraduate coursework and/or degrees before enrolling. They are considered graduate-level programs in the U.S. system because they follow prior undergraduate studies, but they are in fact </a:t>
            </a:r>
            <a:r>
              <a:rPr lang="en-US" sz="1600" b="1" dirty="0">
                <a:solidFill>
                  <a:srgbClr val="C00000"/>
                </a:solidFill>
              </a:rPr>
              <a:t>first degrees</a:t>
            </a:r>
            <a:r>
              <a:rPr lang="en-US" sz="1600" dirty="0"/>
              <a:t> in these professional subjects. Several of these degrees use the term “doctor” in the title, but these degrees </a:t>
            </a:r>
            <a:r>
              <a:rPr lang="en-US" sz="1600" b="1" dirty="0">
                <a:solidFill>
                  <a:srgbClr val="C00000"/>
                </a:solidFill>
              </a:rPr>
              <a:t>do not contain an independent research component </a:t>
            </a:r>
            <a:r>
              <a:rPr lang="en-US" sz="1600" dirty="0"/>
              <a:t>or require a dissertation...</a:t>
            </a:r>
          </a:p>
        </p:txBody>
      </p:sp>
    </p:spTree>
    <p:extLst>
      <p:ext uri="{BB962C8B-B14F-4D97-AF65-F5344CB8AC3E}">
        <p14:creationId xmlns:p14="http://schemas.microsoft.com/office/powerpoint/2010/main" val="3735055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a:extLst>
              <a:ext uri="{FF2B5EF4-FFF2-40B4-BE49-F238E27FC236}">
                <a16:creationId xmlns:a16="http://schemas.microsoft.com/office/drawing/2014/main" id="{EFE67847-A2BB-AA42-9BB0-BA4637DE93D8}"/>
              </a:ext>
            </a:extLst>
          </p:cNvPr>
          <p:cNvGraphicFramePr/>
          <p:nvPr>
            <p:extLst>
              <p:ext uri="{D42A27DB-BD31-4B8C-83A1-F6EECF244321}">
                <p14:modId xmlns:p14="http://schemas.microsoft.com/office/powerpoint/2010/main" val="31198273"/>
              </p:ext>
            </p:extLst>
          </p:nvPr>
        </p:nvGraphicFramePr>
        <p:xfrm>
          <a:off x="382137" y="528598"/>
          <a:ext cx="11464120" cy="57766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26964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a:extLst>
              <a:ext uri="{FF2B5EF4-FFF2-40B4-BE49-F238E27FC236}">
                <a16:creationId xmlns:a16="http://schemas.microsoft.com/office/drawing/2014/main" id="{EFE67847-A2BB-AA42-9BB0-BA4637DE93D8}"/>
              </a:ext>
            </a:extLst>
          </p:cNvPr>
          <p:cNvGraphicFramePr/>
          <p:nvPr>
            <p:extLst>
              <p:ext uri="{D42A27DB-BD31-4B8C-83A1-F6EECF244321}">
                <p14:modId xmlns:p14="http://schemas.microsoft.com/office/powerpoint/2010/main" val="746879087"/>
              </p:ext>
            </p:extLst>
          </p:nvPr>
        </p:nvGraphicFramePr>
        <p:xfrm>
          <a:off x="382137" y="528598"/>
          <a:ext cx="11464120" cy="57766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937942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0A2B01A-EA1A-A744-AD8B-2C38C171FFD5}"/>
              </a:ext>
            </a:extLst>
          </p:cNvPr>
          <p:cNvSpPr txBox="1"/>
          <p:nvPr/>
        </p:nvSpPr>
        <p:spPr>
          <a:xfrm>
            <a:off x="4729843" y="2828835"/>
            <a:ext cx="2732314" cy="1200329"/>
          </a:xfrm>
          <a:prstGeom prst="rect">
            <a:avLst/>
          </a:prstGeom>
          <a:noFill/>
        </p:spPr>
        <p:txBody>
          <a:bodyPr wrap="square" rtlCol="0">
            <a:spAutoFit/>
          </a:bodyPr>
          <a:lstStyle/>
          <a:p>
            <a:r>
              <a:rPr lang="en-US" dirty="0"/>
              <a:t>Questions or comments:  </a:t>
            </a:r>
          </a:p>
          <a:p>
            <a:r>
              <a:rPr lang="en-US" dirty="0"/>
              <a:t>Sue Monahan </a:t>
            </a:r>
          </a:p>
          <a:p>
            <a:r>
              <a:rPr lang="en-US" dirty="0">
                <a:hlinkClick r:id="rId3"/>
              </a:rPr>
              <a:t>smonahan@wou.edu</a:t>
            </a:r>
            <a:endParaRPr lang="en-US" dirty="0"/>
          </a:p>
          <a:p>
            <a:endParaRPr lang="en-US" dirty="0"/>
          </a:p>
        </p:txBody>
      </p:sp>
    </p:spTree>
    <p:extLst>
      <p:ext uri="{BB962C8B-B14F-4D97-AF65-F5344CB8AC3E}">
        <p14:creationId xmlns:p14="http://schemas.microsoft.com/office/powerpoint/2010/main" val="21516905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TotalTime>
  <Words>421</Words>
  <Application>Microsoft Macintosh PowerPoint</Application>
  <PresentationFormat>Widescreen</PresentationFormat>
  <Paragraphs>39</Paragraphs>
  <Slides>6</Slides>
  <Notes>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6</vt:i4>
      </vt:variant>
    </vt:vector>
  </HeadingPairs>
  <TitlesOfParts>
    <vt:vector size="11" baseType="lpstr">
      <vt:lpstr>Arial</vt:lpstr>
      <vt:lpstr>Calibri</vt:lpstr>
      <vt:lpstr>Calibri Light</vt:lpstr>
      <vt:lpstr>Office Theme</vt:lpstr>
      <vt:lpstr>1_Office Theme</vt:lpstr>
      <vt:lpstr>Professional and Research Doctorates  brief presentation to Faculty Senate April 23, 2019</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 and Research Doctorates  brief presentation to Faculty Senate April 23, 2019</dc:title>
  <dc:creator>Microsoft Office User</dc:creator>
  <cp:lastModifiedBy>Susanne Monahan</cp:lastModifiedBy>
  <cp:revision>6</cp:revision>
  <dcterms:created xsi:type="dcterms:W3CDTF">2019-04-22T19:29:18Z</dcterms:created>
  <dcterms:modified xsi:type="dcterms:W3CDTF">2019-04-23T02:33:59Z</dcterms:modified>
</cp:coreProperties>
</file>